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Montserrat"/>
      <p:regular r:id="rId25"/>
      <p:bold r:id="rId26"/>
      <p:italic r:id="rId27"/>
      <p:boldItalic r:id="rId28"/>
    </p:embeddedFont>
    <p:embeddedFont>
      <p:font typeface="Karla"/>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F7135D-F47E-477F-A062-1FF3F130857C}">
  <a:tblStyle styleId="{A6F7135D-F47E-477F-A062-1FF3F130857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Karl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Karla-italic.fntdata"/><Relationship Id="rId30" Type="http://schemas.openxmlformats.org/officeDocument/2006/relationships/font" Target="fonts/Karla-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Karla-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f853739dc_0_9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f853739dc_0_9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59580367a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259580367a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9e3d978361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9e3d978361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9e3d978361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9e3d978361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952f250e98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952f250e98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952f250e98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952f250e98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9e3d978361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9e3d978361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259580367a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259580367a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952f250e98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952f250e98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952f250e98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952f250e98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952f250e98_0_8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952f250e98_0_8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259580367a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259580367a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Presenter Introductions: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Name: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Pronouns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Position in SORC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Year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Major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Campus Involvement</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9e3d978361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19e3d978361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At this point you can also introduce the “WHY” of SORC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59580367a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259580367a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952f250e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952f250e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9e3d978361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9e3d978361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952f250e98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952f250e9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952f250e98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952f250e98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
    <p:bg>
      <p:bgPr>
        <a:solidFill>
          <a:srgbClr val="FFFFFF"/>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457200" y="741100"/>
            <a:ext cx="5185200" cy="474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1pPr>
            <a:lvl2pPr lvl="1"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2pPr>
            <a:lvl3pPr lvl="2"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3pPr>
            <a:lvl4pPr lvl="3"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4pPr>
            <a:lvl5pPr lvl="4"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5pPr>
            <a:lvl6pPr lvl="5"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6pPr>
            <a:lvl7pPr lvl="6"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7pPr>
            <a:lvl8pPr lvl="7"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8pPr>
            <a:lvl9pPr lvl="8"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9pPr>
          </a:lstStyle>
          <a:p/>
        </p:txBody>
      </p:sp>
      <p:sp>
        <p:nvSpPr>
          <p:cNvPr id="11" name="Google Shape;11;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1_2">
    <p:spTree>
      <p:nvGrpSpPr>
        <p:cNvPr id="82" name="Shape 82"/>
        <p:cNvGrpSpPr/>
        <p:nvPr/>
      </p:nvGrpSpPr>
      <p:grpSpPr>
        <a:xfrm>
          <a:off x="0" y="0"/>
          <a:ext cx="0" cy="0"/>
          <a:chOff x="0" y="0"/>
          <a:chExt cx="0" cy="0"/>
        </a:xfrm>
      </p:grpSpPr>
      <p:sp>
        <p:nvSpPr>
          <p:cNvPr id="83" name="Google Shape;83;p11"/>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84" name="Google Shape;84;p11"/>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85" name="Google Shape;85;p11"/>
          <p:cNvSpPr txBox="1"/>
          <p:nvPr>
            <p:ph type="title"/>
          </p:nvPr>
        </p:nvSpPr>
        <p:spPr>
          <a:xfrm>
            <a:off x="838309" y="1807900"/>
            <a:ext cx="3148200" cy="48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1pPr>
            <a:lvl2pPr lvl="1"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2pPr>
            <a:lvl3pPr lvl="2"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3pPr>
            <a:lvl4pPr lvl="3"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4pPr>
            <a:lvl5pPr lvl="4"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5pPr>
            <a:lvl6pPr lvl="5"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6pPr>
            <a:lvl7pPr lvl="6"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7pPr>
            <a:lvl8pPr lvl="7"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8pPr>
            <a:lvl9pPr lvl="8"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9pPr>
          </a:lstStyle>
          <a:p/>
        </p:txBody>
      </p:sp>
      <p:sp>
        <p:nvSpPr>
          <p:cNvPr id="86" name="Google Shape;86;p11"/>
          <p:cNvSpPr txBox="1"/>
          <p:nvPr>
            <p:ph idx="1" type="body"/>
          </p:nvPr>
        </p:nvSpPr>
        <p:spPr>
          <a:xfrm>
            <a:off x="838250" y="2419350"/>
            <a:ext cx="3148200" cy="22557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60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1pPr>
            <a:lvl2pPr indent="-355600" lvl="1" marL="9144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2pPr>
            <a:lvl3pPr indent="-355600" lvl="2" marL="13716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3pPr>
            <a:lvl4pPr indent="-355600" lvl="3" marL="18288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4pPr>
            <a:lvl5pPr indent="-355600" lvl="4" marL="22860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5pPr>
            <a:lvl6pPr indent="-355600" lvl="5" marL="27432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6pPr>
            <a:lvl7pPr indent="-355600" lvl="6" marL="32004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7pPr>
            <a:lvl8pPr indent="-355600" lvl="7" marL="36576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8pPr>
            <a:lvl9pPr indent="-355600" lvl="8" marL="41148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9pPr>
          </a:lstStyle>
          <a:p/>
        </p:txBody>
      </p:sp>
      <p:sp>
        <p:nvSpPr>
          <p:cNvPr id="87" name="Google Shape;87;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ig image">
  <p:cSld name="TITLE_1_2_1">
    <p:spTree>
      <p:nvGrpSpPr>
        <p:cNvPr id="88" name="Shape 88"/>
        <p:cNvGrpSpPr/>
        <p:nvPr/>
      </p:nvGrpSpPr>
      <p:grpSpPr>
        <a:xfrm>
          <a:off x="0" y="0"/>
          <a:ext cx="0" cy="0"/>
          <a:chOff x="0" y="0"/>
          <a:chExt cx="0" cy="0"/>
        </a:xfrm>
      </p:grpSpPr>
      <p:sp>
        <p:nvSpPr>
          <p:cNvPr id="89" name="Google Shape;89;p12"/>
          <p:cNvSpPr/>
          <p:nvPr/>
        </p:nvSpPr>
        <p:spPr>
          <a:xfrm>
            <a:off x="2092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000000">
              <a:alpha val="7058"/>
            </a:srgbClr>
          </a:solidFill>
          <a:ln>
            <a:noFill/>
          </a:ln>
        </p:spPr>
      </p:sp>
      <p:sp>
        <p:nvSpPr>
          <p:cNvPr id="90" name="Google Shape;90;p12"/>
          <p:cNvSpPr/>
          <p:nvPr/>
        </p:nvSpPr>
        <p:spPr>
          <a:xfrm>
            <a:off x="-193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FFFFFF"/>
          </a:solidFill>
          <a:ln>
            <a:noFill/>
          </a:ln>
        </p:spPr>
      </p:sp>
      <p:sp>
        <p:nvSpPr>
          <p:cNvPr id="91" name="Google Shape;91;p12"/>
          <p:cNvSpPr txBox="1"/>
          <p:nvPr>
            <p:ph type="title"/>
          </p:nvPr>
        </p:nvSpPr>
        <p:spPr>
          <a:xfrm>
            <a:off x="609704" y="4116875"/>
            <a:ext cx="1609800" cy="48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1pPr>
            <a:lvl2pPr lvl="1"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2pPr>
            <a:lvl3pPr lvl="2"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3pPr>
            <a:lvl4pPr lvl="3"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4pPr>
            <a:lvl5pPr lvl="4"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5pPr>
            <a:lvl6pPr lvl="5"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6pPr>
            <a:lvl7pPr lvl="6"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7pPr>
            <a:lvl8pPr lvl="7"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8pPr>
            <a:lvl9pPr lvl="8"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9pPr>
          </a:lstStyle>
          <a:p/>
        </p:txBody>
      </p:sp>
      <p:sp>
        <p:nvSpPr>
          <p:cNvPr id="92" name="Google Shape;92;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93" name="Shape 93"/>
        <p:cNvGrpSpPr/>
        <p:nvPr/>
      </p:nvGrpSpPr>
      <p:grpSpPr>
        <a:xfrm>
          <a:off x="0" y="0"/>
          <a:ext cx="0" cy="0"/>
          <a:chOff x="0" y="0"/>
          <a:chExt cx="0" cy="0"/>
        </a:xfrm>
      </p:grpSpPr>
      <p:sp>
        <p:nvSpPr>
          <p:cNvPr id="94" name="Google Shape;94;p13"/>
          <p:cNvSpPr/>
          <p:nvPr/>
        </p:nvSpPr>
        <p:spPr>
          <a:xfrm>
            <a:off x="228600" y="-10438"/>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95" name="Google Shape;95;p13"/>
          <p:cNvSpPr/>
          <p:nvPr/>
        </p:nvSpPr>
        <p:spPr>
          <a:xfrm>
            <a:off x="0" y="-10438"/>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96" name="Google Shape;96;p13"/>
          <p:cNvSpPr txBox="1"/>
          <p:nvPr>
            <p:ph type="title"/>
          </p:nvPr>
        </p:nvSpPr>
        <p:spPr>
          <a:xfrm>
            <a:off x="841000" y="969700"/>
            <a:ext cx="4801500" cy="409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1pPr>
            <a:lvl2pPr lvl="1"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2pPr>
            <a:lvl3pPr lvl="2"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3pPr>
            <a:lvl4pPr lvl="3"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4pPr>
            <a:lvl5pPr lvl="4"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5pPr>
            <a:lvl6pPr lvl="5"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6pPr>
            <a:lvl7pPr lvl="6"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7pPr>
            <a:lvl8pPr lvl="7"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8pPr>
            <a:lvl9pPr lvl="8"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9pPr>
          </a:lstStyle>
          <a:p/>
        </p:txBody>
      </p:sp>
      <p:sp>
        <p:nvSpPr>
          <p:cNvPr id="97" name="Google Shape;97;p13"/>
          <p:cNvSpPr txBox="1"/>
          <p:nvPr>
            <p:ph idx="1" type="body"/>
          </p:nvPr>
        </p:nvSpPr>
        <p:spPr>
          <a:xfrm>
            <a:off x="841000" y="1600975"/>
            <a:ext cx="2094900" cy="24105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60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1pPr>
            <a:lvl2pPr indent="-330200" lvl="1" marL="9144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2pPr>
            <a:lvl3pPr indent="-330200" lvl="2" marL="13716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3pPr>
            <a:lvl4pPr indent="-330200" lvl="3" marL="18288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4pPr>
            <a:lvl5pPr indent="-330200" lvl="4" marL="22860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5pPr>
            <a:lvl6pPr indent="-330200" lvl="5" marL="27432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6pPr>
            <a:lvl7pPr indent="-330200" lvl="6" marL="32004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7pPr>
            <a:lvl8pPr indent="-330200" lvl="7" marL="36576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8pPr>
            <a:lvl9pPr indent="-330200" lvl="8" marL="41148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9pPr>
          </a:lstStyle>
          <a:p/>
        </p:txBody>
      </p:sp>
      <p:sp>
        <p:nvSpPr>
          <p:cNvPr id="98" name="Google Shape;98;p13"/>
          <p:cNvSpPr txBox="1"/>
          <p:nvPr>
            <p:ph idx="2" type="body"/>
          </p:nvPr>
        </p:nvSpPr>
        <p:spPr>
          <a:xfrm>
            <a:off x="3043281" y="1600975"/>
            <a:ext cx="2094900" cy="24105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60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1pPr>
            <a:lvl2pPr indent="-330200" lvl="1" marL="9144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2pPr>
            <a:lvl3pPr indent="-330200" lvl="2" marL="13716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3pPr>
            <a:lvl4pPr indent="-330200" lvl="3" marL="18288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4pPr>
            <a:lvl5pPr indent="-330200" lvl="4" marL="22860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5pPr>
            <a:lvl6pPr indent="-330200" lvl="5" marL="27432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6pPr>
            <a:lvl7pPr indent="-330200" lvl="6" marL="32004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7pPr>
            <a:lvl8pPr indent="-330200" lvl="7" marL="36576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8pPr>
            <a:lvl9pPr indent="-330200" lvl="8" marL="41148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9pPr>
          </a:lstStyle>
          <a:p/>
        </p:txBody>
      </p:sp>
      <p:sp>
        <p:nvSpPr>
          <p:cNvPr id="99" name="Google Shape;99;p13"/>
          <p:cNvSpPr txBox="1"/>
          <p:nvPr>
            <p:ph idx="3" type="body"/>
          </p:nvPr>
        </p:nvSpPr>
        <p:spPr>
          <a:xfrm>
            <a:off x="5245562" y="1600975"/>
            <a:ext cx="2094900" cy="24105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60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1pPr>
            <a:lvl2pPr indent="-330200" lvl="1" marL="9144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2pPr>
            <a:lvl3pPr indent="-330200" lvl="2" marL="13716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3pPr>
            <a:lvl4pPr indent="-330200" lvl="3" marL="18288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4pPr>
            <a:lvl5pPr indent="-330200" lvl="4" marL="22860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5pPr>
            <a:lvl6pPr indent="-330200" lvl="5" marL="27432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6pPr>
            <a:lvl7pPr indent="-330200" lvl="6" marL="32004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7pPr>
            <a:lvl8pPr indent="-330200" lvl="7" marL="36576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8pPr>
            <a:lvl9pPr indent="-330200" lvl="8" marL="4114800" marR="0" rtl="0" algn="l">
              <a:lnSpc>
                <a:spcPct val="100000"/>
              </a:lnSpc>
              <a:spcBef>
                <a:spcPts val="0"/>
              </a:spcBef>
              <a:spcAft>
                <a:spcPts val="0"/>
              </a:spcAft>
              <a:buClr>
                <a:srgbClr val="666666"/>
              </a:buClr>
              <a:buSzPts val="1600"/>
              <a:buFont typeface="Karla"/>
              <a:buChar char="■"/>
              <a:defRPr b="0" i="0" sz="1600" u="none" cap="none" strike="noStrike">
                <a:solidFill>
                  <a:srgbClr val="666666"/>
                </a:solidFill>
                <a:latin typeface="Karla"/>
                <a:ea typeface="Karla"/>
                <a:cs typeface="Karla"/>
                <a:sym typeface="Karla"/>
              </a:defRPr>
            </a:lvl9pPr>
          </a:lstStyle>
          <a:p/>
        </p:txBody>
      </p:sp>
      <p:sp>
        <p:nvSpPr>
          <p:cNvPr id="100" name="Google Shape;100;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14"/>
          <p:cNvSpPr/>
          <p:nvPr/>
        </p:nvSpPr>
        <p:spPr>
          <a:xfrm>
            <a:off x="228600" y="-10438"/>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103" name="Google Shape;103;p14"/>
          <p:cNvSpPr/>
          <p:nvPr/>
        </p:nvSpPr>
        <p:spPr>
          <a:xfrm>
            <a:off x="0" y="-10438"/>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04" name="Google Shape;104;p14"/>
          <p:cNvSpPr txBox="1"/>
          <p:nvPr>
            <p:ph type="title"/>
          </p:nvPr>
        </p:nvSpPr>
        <p:spPr>
          <a:xfrm>
            <a:off x="841000" y="969700"/>
            <a:ext cx="4801500" cy="409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1pPr>
            <a:lvl2pPr lvl="1"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2pPr>
            <a:lvl3pPr lvl="2"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3pPr>
            <a:lvl4pPr lvl="3"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4pPr>
            <a:lvl5pPr lvl="4"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5pPr>
            <a:lvl6pPr lvl="5"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6pPr>
            <a:lvl7pPr lvl="6"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7pPr>
            <a:lvl8pPr lvl="7"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8pPr>
            <a:lvl9pPr lvl="8"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9pPr>
          </a:lstStyle>
          <a:p/>
        </p:txBody>
      </p:sp>
      <p:sp>
        <p:nvSpPr>
          <p:cNvPr id="105" name="Google Shape;105;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6" name="Shape 106"/>
        <p:cNvGrpSpPr/>
        <p:nvPr/>
      </p:nvGrpSpPr>
      <p:grpSpPr>
        <a:xfrm>
          <a:off x="0" y="0"/>
          <a:ext cx="0" cy="0"/>
          <a:chOff x="0" y="0"/>
          <a:chExt cx="0" cy="0"/>
        </a:xfrm>
      </p:grpSpPr>
      <p:sp>
        <p:nvSpPr>
          <p:cNvPr id="107" name="Google Shape;107;p15"/>
          <p:cNvSpPr/>
          <p:nvPr/>
        </p:nvSpPr>
        <p:spPr>
          <a:xfrm>
            <a:off x="228600" y="-10438"/>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108" name="Google Shape;108;p15"/>
          <p:cNvSpPr/>
          <p:nvPr/>
        </p:nvSpPr>
        <p:spPr>
          <a:xfrm>
            <a:off x="0" y="-10438"/>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09" name="Google Shape;109;p15"/>
          <p:cNvSpPr txBox="1"/>
          <p:nvPr>
            <p:ph idx="1" type="body"/>
          </p:nvPr>
        </p:nvSpPr>
        <p:spPr>
          <a:xfrm>
            <a:off x="841000" y="4025300"/>
            <a:ext cx="7845900" cy="51960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360"/>
              </a:spcBef>
              <a:spcAft>
                <a:spcPts val="0"/>
              </a:spcAft>
              <a:buClr>
                <a:srgbClr val="666666"/>
              </a:buClr>
              <a:buSzPts val="2000"/>
              <a:buFont typeface="Karla"/>
              <a:buNone/>
              <a:defRPr b="0" i="0" sz="2000" u="none" cap="none" strike="noStrike">
                <a:solidFill>
                  <a:srgbClr val="666666"/>
                </a:solidFill>
                <a:latin typeface="Karla"/>
                <a:ea typeface="Karla"/>
                <a:cs typeface="Karla"/>
                <a:sym typeface="Karla"/>
              </a:defRPr>
            </a:lvl1pPr>
          </a:lstStyle>
          <a:p/>
        </p:txBody>
      </p:sp>
      <p:sp>
        <p:nvSpPr>
          <p:cNvPr id="110" name="Google Shape;110;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11" name="Shape 111"/>
        <p:cNvGrpSpPr/>
        <p:nvPr/>
      </p:nvGrpSpPr>
      <p:grpSpPr>
        <a:xfrm>
          <a:off x="0" y="0"/>
          <a:ext cx="0" cy="0"/>
          <a:chOff x="0" y="0"/>
          <a:chExt cx="0" cy="0"/>
        </a:xfrm>
      </p:grpSpPr>
      <p:sp>
        <p:nvSpPr>
          <p:cNvPr id="112" name="Google Shape;112;p1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3" name="Google Shape;113;p1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4" name="Google Shape;114;p1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15" name="Shape 115"/>
        <p:cNvGrpSpPr/>
        <p:nvPr/>
      </p:nvGrpSpPr>
      <p:grpSpPr>
        <a:xfrm>
          <a:off x="0" y="0"/>
          <a:ext cx="0" cy="0"/>
          <a:chOff x="0" y="0"/>
          <a:chExt cx="0" cy="0"/>
        </a:xfrm>
      </p:grpSpPr>
      <p:sp>
        <p:nvSpPr>
          <p:cNvPr id="116" name="Google Shape;116;p1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7" name="Google Shape;117;p1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8" name="Google Shape;118;p1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
    <p:spTree>
      <p:nvGrpSpPr>
        <p:cNvPr id="12" name="Shape 12"/>
        <p:cNvGrpSpPr/>
        <p:nvPr/>
      </p:nvGrpSpPr>
      <p:grpSpPr>
        <a:xfrm>
          <a:off x="0" y="0"/>
          <a:ext cx="0" cy="0"/>
          <a:chOff x="0" y="0"/>
          <a:chExt cx="0" cy="0"/>
        </a:xfrm>
      </p:grpSpPr>
      <p:sp>
        <p:nvSpPr>
          <p:cNvPr id="13" name="Google Shape;13;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4" name="Shape 14"/>
        <p:cNvGrpSpPr/>
        <p:nvPr/>
      </p:nvGrpSpPr>
      <p:grpSpPr>
        <a:xfrm>
          <a:off x="0" y="0"/>
          <a:ext cx="0" cy="0"/>
          <a:chOff x="0" y="0"/>
          <a:chExt cx="0" cy="0"/>
        </a:xfrm>
      </p:grpSpPr>
      <p:sp>
        <p:nvSpPr>
          <p:cNvPr id="15" name="Google Shape;15;p4"/>
          <p:cNvSpPr/>
          <p:nvPr/>
        </p:nvSpPr>
        <p:spPr>
          <a:xfrm>
            <a:off x="228600" y="-10438"/>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16" name="Google Shape;16;p4"/>
          <p:cNvSpPr/>
          <p:nvPr/>
        </p:nvSpPr>
        <p:spPr>
          <a:xfrm>
            <a:off x="0" y="-10438"/>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7" name="Google Shape;17;p4"/>
          <p:cNvSpPr txBox="1"/>
          <p:nvPr>
            <p:ph type="title"/>
          </p:nvPr>
        </p:nvSpPr>
        <p:spPr>
          <a:xfrm>
            <a:off x="838350" y="893500"/>
            <a:ext cx="5324100" cy="48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1pPr>
            <a:lvl2pPr lvl="1"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2pPr>
            <a:lvl3pPr lvl="2"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3pPr>
            <a:lvl4pPr lvl="3"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4pPr>
            <a:lvl5pPr lvl="4"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5pPr>
            <a:lvl6pPr lvl="5"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6pPr>
            <a:lvl7pPr lvl="6"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7pPr>
            <a:lvl8pPr lvl="7"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8pPr>
            <a:lvl9pPr lvl="8"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9pPr>
          </a:lstStyle>
          <a:p/>
        </p:txBody>
      </p:sp>
      <p:sp>
        <p:nvSpPr>
          <p:cNvPr id="18" name="Google Shape;18;p4"/>
          <p:cNvSpPr txBox="1"/>
          <p:nvPr>
            <p:ph idx="1" type="body"/>
          </p:nvPr>
        </p:nvSpPr>
        <p:spPr>
          <a:xfrm>
            <a:off x="838250" y="1504950"/>
            <a:ext cx="5324100" cy="22557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600"/>
              </a:spcBef>
              <a:spcAft>
                <a:spcPts val="0"/>
              </a:spcAft>
              <a:buClr>
                <a:srgbClr val="666666"/>
              </a:buClr>
              <a:buSzPts val="2000"/>
              <a:buFont typeface="Karla"/>
              <a:buChar char="▶"/>
              <a:defRPr b="0" i="0" sz="1400" u="none" cap="none" strike="noStrike">
                <a:solidFill>
                  <a:srgbClr val="666666"/>
                </a:solidFill>
                <a:latin typeface="Arial"/>
                <a:ea typeface="Arial"/>
                <a:cs typeface="Arial"/>
                <a:sym typeface="Arial"/>
              </a:defRPr>
            </a:lvl1pPr>
            <a:lvl2pPr indent="-355600" lvl="1" marL="9144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Arial"/>
                <a:ea typeface="Arial"/>
                <a:cs typeface="Arial"/>
                <a:sym typeface="Arial"/>
              </a:defRPr>
            </a:lvl2pPr>
            <a:lvl3pPr indent="-355600" lvl="2" marL="13716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3pPr>
            <a:lvl4pPr indent="-355600" lvl="3" marL="18288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4pPr>
            <a:lvl5pPr indent="-355600" lvl="4" marL="22860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5pPr>
            <a:lvl6pPr indent="-355600" lvl="5" marL="27432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6pPr>
            <a:lvl7pPr indent="-355600" lvl="6" marL="32004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7pPr>
            <a:lvl8pPr indent="-355600" lvl="7" marL="36576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8pPr>
            <a:lvl9pPr indent="-355600" lvl="8" marL="41148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9pPr>
          </a:lstStyle>
          <a:p/>
        </p:txBody>
      </p:sp>
      <p:sp>
        <p:nvSpPr>
          <p:cNvPr id="19" name="Google Shape;19;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Arial"/>
                <a:ea typeface="Arial"/>
                <a:cs typeface="Arial"/>
                <a:sym typeface="Arial"/>
              </a:defRPr>
            </a:lvl1pPr>
            <a:lvl2pPr lvl="1">
              <a:buNone/>
              <a:defRPr>
                <a:latin typeface="Arial"/>
                <a:ea typeface="Arial"/>
                <a:cs typeface="Arial"/>
                <a:sym typeface="Arial"/>
              </a:defRPr>
            </a:lvl2pPr>
            <a:lvl3pPr lvl="2">
              <a:buNone/>
              <a:defRPr>
                <a:latin typeface="Arial"/>
                <a:ea typeface="Arial"/>
                <a:cs typeface="Arial"/>
                <a:sym typeface="Arial"/>
              </a:defRPr>
            </a:lvl3pPr>
            <a:lvl4pPr lvl="3">
              <a:buNone/>
              <a:defRPr>
                <a:latin typeface="Arial"/>
                <a:ea typeface="Arial"/>
                <a:cs typeface="Arial"/>
                <a:sym typeface="Arial"/>
              </a:defRPr>
            </a:lvl4pPr>
            <a:lvl5pPr lvl="4">
              <a:buNone/>
              <a:defRPr>
                <a:latin typeface="Arial"/>
                <a:ea typeface="Arial"/>
                <a:cs typeface="Arial"/>
                <a:sym typeface="Arial"/>
              </a:defRPr>
            </a:lvl5pPr>
            <a:lvl6pPr lvl="5">
              <a:buNone/>
              <a:defRPr>
                <a:latin typeface="Arial"/>
                <a:ea typeface="Arial"/>
                <a:cs typeface="Arial"/>
                <a:sym typeface="Arial"/>
              </a:defRPr>
            </a:lvl6pPr>
            <a:lvl7pPr lvl="6">
              <a:buNone/>
              <a:defRPr>
                <a:latin typeface="Arial"/>
                <a:ea typeface="Arial"/>
                <a:cs typeface="Arial"/>
                <a:sym typeface="Arial"/>
              </a:defRPr>
            </a:lvl7pPr>
            <a:lvl8pPr lvl="7">
              <a:buNone/>
              <a:defRPr>
                <a:latin typeface="Arial"/>
                <a:ea typeface="Arial"/>
                <a:cs typeface="Arial"/>
                <a:sym typeface="Arial"/>
              </a:defRPr>
            </a:lvl8pPr>
            <a:lvl9pPr lvl="8">
              <a:buNone/>
              <a:defRPr>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0" name="Shape 20"/>
        <p:cNvGrpSpPr/>
        <p:nvPr/>
      </p:nvGrpSpPr>
      <p:grpSpPr>
        <a:xfrm>
          <a:off x="0" y="0"/>
          <a:ext cx="0" cy="0"/>
          <a:chOff x="0" y="0"/>
          <a:chExt cx="0" cy="0"/>
        </a:xfrm>
      </p:grpSpPr>
      <p:sp>
        <p:nvSpPr>
          <p:cNvPr id="21" name="Google Shape;21;p5"/>
          <p:cNvSpPr/>
          <p:nvPr/>
        </p:nvSpPr>
        <p:spPr>
          <a:xfrm>
            <a:off x="228600" y="-10438"/>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22" name="Google Shape;22;p5"/>
          <p:cNvSpPr/>
          <p:nvPr/>
        </p:nvSpPr>
        <p:spPr>
          <a:xfrm>
            <a:off x="0" y="-10438"/>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3" name="Google Shape;23;p5"/>
          <p:cNvSpPr txBox="1"/>
          <p:nvPr>
            <p:ph type="title"/>
          </p:nvPr>
        </p:nvSpPr>
        <p:spPr>
          <a:xfrm>
            <a:off x="841000" y="969700"/>
            <a:ext cx="4801500" cy="409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1pPr>
            <a:lvl2pPr lvl="1"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2pPr>
            <a:lvl3pPr lvl="2"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3pPr>
            <a:lvl4pPr lvl="3"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4pPr>
            <a:lvl5pPr lvl="4"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5pPr>
            <a:lvl6pPr lvl="5"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6pPr>
            <a:lvl7pPr lvl="6"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7pPr>
            <a:lvl8pPr lvl="7"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8pPr>
            <a:lvl9pPr lvl="8"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9pPr>
          </a:lstStyle>
          <a:p/>
        </p:txBody>
      </p:sp>
      <p:sp>
        <p:nvSpPr>
          <p:cNvPr id="24" name="Google Shape;24;p5"/>
          <p:cNvSpPr txBox="1"/>
          <p:nvPr>
            <p:ph idx="1" type="body"/>
          </p:nvPr>
        </p:nvSpPr>
        <p:spPr>
          <a:xfrm>
            <a:off x="841001" y="1578025"/>
            <a:ext cx="2671800" cy="24333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60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1pPr>
            <a:lvl2pPr indent="-355600" lvl="1" marL="9144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2pPr>
            <a:lvl3pPr indent="-355600" lvl="2" marL="13716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3pPr>
            <a:lvl4pPr indent="-355600" lvl="3" marL="18288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4pPr>
            <a:lvl5pPr indent="-355600" lvl="4" marL="22860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5pPr>
            <a:lvl6pPr indent="-355600" lvl="5" marL="27432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6pPr>
            <a:lvl7pPr indent="-355600" lvl="6" marL="32004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7pPr>
            <a:lvl8pPr indent="-355600" lvl="7" marL="36576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8pPr>
            <a:lvl9pPr indent="-355600" lvl="8" marL="41148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9pPr>
          </a:lstStyle>
          <a:p/>
        </p:txBody>
      </p:sp>
      <p:sp>
        <p:nvSpPr>
          <p:cNvPr id="25" name="Google Shape;25;p5"/>
          <p:cNvSpPr txBox="1"/>
          <p:nvPr>
            <p:ph idx="2" type="body"/>
          </p:nvPr>
        </p:nvSpPr>
        <p:spPr>
          <a:xfrm>
            <a:off x="3673842" y="1578025"/>
            <a:ext cx="2671800" cy="24333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60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1pPr>
            <a:lvl2pPr indent="-355600" lvl="1" marL="9144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2pPr>
            <a:lvl3pPr indent="-355600" lvl="2" marL="13716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3pPr>
            <a:lvl4pPr indent="-355600" lvl="3" marL="18288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4pPr>
            <a:lvl5pPr indent="-355600" lvl="4" marL="22860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5pPr>
            <a:lvl6pPr indent="-355600" lvl="5" marL="27432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6pPr>
            <a:lvl7pPr indent="-355600" lvl="6" marL="32004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7pPr>
            <a:lvl8pPr indent="-355600" lvl="7" marL="36576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8pPr>
            <a:lvl9pPr indent="-355600" lvl="8" marL="41148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9pPr>
          </a:lstStyle>
          <a:p/>
        </p:txBody>
      </p:sp>
      <p:sp>
        <p:nvSpPr>
          <p:cNvPr id="26" name="Google Shape;26;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grpSp>
        <p:nvGrpSpPr>
          <p:cNvPr id="28" name="Google Shape;28;p6"/>
          <p:cNvGrpSpPr/>
          <p:nvPr/>
        </p:nvGrpSpPr>
        <p:grpSpPr>
          <a:xfrm>
            <a:off x="146769" y="3406"/>
            <a:ext cx="1233214" cy="1384535"/>
            <a:chOff x="146769" y="3406"/>
            <a:chExt cx="1233214" cy="1384535"/>
          </a:xfrm>
        </p:grpSpPr>
        <p:grpSp>
          <p:nvGrpSpPr>
            <p:cNvPr id="29" name="Google Shape;29;p6"/>
            <p:cNvGrpSpPr/>
            <p:nvPr/>
          </p:nvGrpSpPr>
          <p:grpSpPr>
            <a:xfrm>
              <a:off x="1063183" y="3406"/>
              <a:ext cx="316800" cy="688513"/>
              <a:chOff x="1063183" y="3406"/>
              <a:chExt cx="316800" cy="688513"/>
            </a:xfrm>
          </p:grpSpPr>
          <p:sp>
            <p:nvSpPr>
              <p:cNvPr id="30" name="Google Shape;30;p6"/>
              <p:cNvSpPr/>
              <p:nvPr/>
            </p:nvSpPr>
            <p:spPr>
              <a:xfrm rot="10800000">
                <a:off x="1063183" y="3419"/>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6"/>
              <p:cNvSpPr/>
              <p:nvPr/>
            </p:nvSpPr>
            <p:spPr>
              <a:xfrm rot="10800000">
                <a:off x="1063183" y="3406"/>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 name="Google Shape;32;p6"/>
            <p:cNvGrpSpPr/>
            <p:nvPr/>
          </p:nvGrpSpPr>
          <p:grpSpPr>
            <a:xfrm>
              <a:off x="604976" y="3406"/>
              <a:ext cx="316800" cy="1036524"/>
              <a:chOff x="604976" y="3406"/>
              <a:chExt cx="316800" cy="1036524"/>
            </a:xfrm>
          </p:grpSpPr>
          <p:sp>
            <p:nvSpPr>
              <p:cNvPr id="33" name="Google Shape;33;p6"/>
              <p:cNvSpPr/>
              <p:nvPr/>
            </p:nvSpPr>
            <p:spPr>
              <a:xfrm rot="10800000">
                <a:off x="604976" y="3419"/>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6"/>
              <p:cNvSpPr/>
              <p:nvPr/>
            </p:nvSpPr>
            <p:spPr>
              <a:xfrm rot="10800000">
                <a:off x="604976" y="3430"/>
                <a:ext cx="316800" cy="1036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6"/>
              <p:cNvSpPr/>
              <p:nvPr/>
            </p:nvSpPr>
            <p:spPr>
              <a:xfrm rot="10800000">
                <a:off x="604976" y="3406"/>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 name="Google Shape;36;p6"/>
            <p:cNvGrpSpPr/>
            <p:nvPr/>
          </p:nvGrpSpPr>
          <p:grpSpPr>
            <a:xfrm>
              <a:off x="146769" y="3406"/>
              <a:ext cx="316800" cy="1384535"/>
              <a:chOff x="146769" y="3406"/>
              <a:chExt cx="316800" cy="1384535"/>
            </a:xfrm>
          </p:grpSpPr>
          <p:sp>
            <p:nvSpPr>
              <p:cNvPr id="37" name="Google Shape;37;p6"/>
              <p:cNvSpPr/>
              <p:nvPr/>
            </p:nvSpPr>
            <p:spPr>
              <a:xfrm rot="10800000">
                <a:off x="146769" y="3419"/>
                <a:ext cx="316800" cy="688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6"/>
              <p:cNvSpPr/>
              <p:nvPr/>
            </p:nvSpPr>
            <p:spPr>
              <a:xfrm rot="10800000">
                <a:off x="146769" y="3441"/>
                <a:ext cx="316800" cy="1384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6"/>
              <p:cNvSpPr/>
              <p:nvPr/>
            </p:nvSpPr>
            <p:spPr>
              <a:xfrm rot="10800000">
                <a:off x="146769" y="3430"/>
                <a:ext cx="316800" cy="1036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6"/>
              <p:cNvSpPr/>
              <p:nvPr/>
            </p:nvSpPr>
            <p:spPr>
              <a:xfrm rot="10800000">
                <a:off x="146769" y="3406"/>
                <a:ext cx="316800" cy="340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1" name="Google Shape;41;p6"/>
          <p:cNvGrpSpPr/>
          <p:nvPr/>
        </p:nvGrpSpPr>
        <p:grpSpPr>
          <a:xfrm>
            <a:off x="6775084" y="2904008"/>
            <a:ext cx="2186147" cy="2239500"/>
            <a:chOff x="6775084" y="2904008"/>
            <a:chExt cx="2186147" cy="2239500"/>
          </a:xfrm>
        </p:grpSpPr>
        <p:grpSp>
          <p:nvGrpSpPr>
            <p:cNvPr id="42" name="Google Shape;42;p6"/>
            <p:cNvGrpSpPr/>
            <p:nvPr/>
          </p:nvGrpSpPr>
          <p:grpSpPr>
            <a:xfrm>
              <a:off x="6775084" y="4253708"/>
              <a:ext cx="409500" cy="889800"/>
              <a:chOff x="6775084" y="4253708"/>
              <a:chExt cx="409500" cy="889800"/>
            </a:xfrm>
          </p:grpSpPr>
          <p:sp>
            <p:nvSpPr>
              <p:cNvPr id="43" name="Google Shape;43;p6"/>
              <p:cNvSpPr/>
              <p:nvPr/>
            </p:nvSpPr>
            <p:spPr>
              <a:xfrm>
                <a:off x="6775084"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6"/>
              <p:cNvSpPr/>
              <p:nvPr/>
            </p:nvSpPr>
            <p:spPr>
              <a:xfrm>
                <a:off x="6775084"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 name="Google Shape;45;p6"/>
            <p:cNvGrpSpPr/>
            <p:nvPr/>
          </p:nvGrpSpPr>
          <p:grpSpPr>
            <a:xfrm>
              <a:off x="7367299" y="3804008"/>
              <a:ext cx="409500" cy="1339500"/>
              <a:chOff x="7367299" y="3804008"/>
              <a:chExt cx="409500" cy="1339500"/>
            </a:xfrm>
          </p:grpSpPr>
          <p:sp>
            <p:nvSpPr>
              <p:cNvPr id="46" name="Google Shape;46;p6"/>
              <p:cNvSpPr/>
              <p:nvPr/>
            </p:nvSpPr>
            <p:spPr>
              <a:xfrm>
                <a:off x="7367299"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6"/>
              <p:cNvSpPr/>
              <p:nvPr/>
            </p:nvSpPr>
            <p:spPr>
              <a:xfrm>
                <a:off x="7367299" y="3804008"/>
                <a:ext cx="409500" cy="13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6"/>
              <p:cNvSpPr/>
              <p:nvPr/>
            </p:nvSpPr>
            <p:spPr>
              <a:xfrm>
                <a:off x="7367299"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 name="Google Shape;49;p6"/>
            <p:cNvGrpSpPr/>
            <p:nvPr/>
          </p:nvGrpSpPr>
          <p:grpSpPr>
            <a:xfrm>
              <a:off x="7959516" y="3354008"/>
              <a:ext cx="409500" cy="1789500"/>
              <a:chOff x="7959516" y="3354008"/>
              <a:chExt cx="409500" cy="1789500"/>
            </a:xfrm>
          </p:grpSpPr>
          <p:sp>
            <p:nvSpPr>
              <p:cNvPr id="50" name="Google Shape;50;p6"/>
              <p:cNvSpPr/>
              <p:nvPr/>
            </p:nvSpPr>
            <p:spPr>
              <a:xfrm>
                <a:off x="7959516"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6"/>
              <p:cNvSpPr/>
              <p:nvPr/>
            </p:nvSpPr>
            <p:spPr>
              <a:xfrm>
                <a:off x="7959516" y="3354008"/>
                <a:ext cx="409500" cy="178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6"/>
              <p:cNvSpPr/>
              <p:nvPr/>
            </p:nvSpPr>
            <p:spPr>
              <a:xfrm>
                <a:off x="7959516" y="3804008"/>
                <a:ext cx="409500" cy="13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6"/>
              <p:cNvSpPr/>
              <p:nvPr/>
            </p:nvSpPr>
            <p:spPr>
              <a:xfrm>
                <a:off x="7959516"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 name="Google Shape;54;p6"/>
            <p:cNvGrpSpPr/>
            <p:nvPr/>
          </p:nvGrpSpPr>
          <p:grpSpPr>
            <a:xfrm>
              <a:off x="8551731" y="2904008"/>
              <a:ext cx="409500" cy="2239500"/>
              <a:chOff x="8551731" y="2904008"/>
              <a:chExt cx="409500" cy="2239500"/>
            </a:xfrm>
          </p:grpSpPr>
          <p:sp>
            <p:nvSpPr>
              <p:cNvPr id="55" name="Google Shape;55;p6"/>
              <p:cNvSpPr/>
              <p:nvPr/>
            </p:nvSpPr>
            <p:spPr>
              <a:xfrm>
                <a:off x="8551731" y="4253708"/>
                <a:ext cx="409500" cy="8898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6"/>
              <p:cNvSpPr/>
              <p:nvPr/>
            </p:nvSpPr>
            <p:spPr>
              <a:xfrm>
                <a:off x="8551731" y="3354008"/>
                <a:ext cx="409500" cy="178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6"/>
              <p:cNvSpPr/>
              <p:nvPr/>
            </p:nvSpPr>
            <p:spPr>
              <a:xfrm>
                <a:off x="8551731" y="3804008"/>
                <a:ext cx="409500" cy="13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6"/>
              <p:cNvSpPr/>
              <p:nvPr/>
            </p:nvSpPr>
            <p:spPr>
              <a:xfrm>
                <a:off x="8551731" y="2904008"/>
                <a:ext cx="409500" cy="22395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6"/>
              <p:cNvSpPr/>
              <p:nvPr/>
            </p:nvSpPr>
            <p:spPr>
              <a:xfrm>
                <a:off x="8551731" y="4703408"/>
                <a:ext cx="409500" cy="440100"/>
              </a:xfrm>
              <a:prstGeom prst="round2SameRect">
                <a:avLst>
                  <a:gd fmla="val 50000" name="adj1"/>
                  <a:gd fmla="val 0" name="adj2"/>
                </a:avLst>
              </a:prstGeom>
              <a:solidFill>
                <a:schemeClr val="lt1">
                  <a:alpha val="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0" name="Google Shape;60;p6"/>
          <p:cNvSpPr txBox="1"/>
          <p:nvPr>
            <p:ph type="title"/>
          </p:nvPr>
        </p:nvSpPr>
        <p:spPr>
          <a:xfrm>
            <a:off x="824000" y="1613825"/>
            <a:ext cx="5857800" cy="18729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600"/>
              <a:buFont typeface="Montserrat"/>
              <a:buNone/>
              <a:defRPr b="1" i="0" sz="36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3600"/>
              <a:buFont typeface="Montserrat"/>
              <a:buNone/>
              <a:defRPr b="1" i="0" sz="3600" u="none" cap="none" strike="noStrike">
                <a:solidFill>
                  <a:schemeClr val="lt1"/>
                </a:solidFill>
                <a:latin typeface="Montserrat"/>
                <a:ea typeface="Montserrat"/>
                <a:cs typeface="Montserrat"/>
                <a:sym typeface="Montserrat"/>
              </a:defRPr>
            </a:lvl2pPr>
            <a:lvl3pPr lvl="2" marR="0" rtl="0" algn="l">
              <a:lnSpc>
                <a:spcPct val="100000"/>
              </a:lnSpc>
              <a:spcBef>
                <a:spcPts val="0"/>
              </a:spcBef>
              <a:spcAft>
                <a:spcPts val="0"/>
              </a:spcAft>
              <a:buClr>
                <a:schemeClr val="lt1"/>
              </a:buClr>
              <a:buSzPts val="3600"/>
              <a:buFont typeface="Montserrat"/>
              <a:buNone/>
              <a:defRPr b="1" i="0" sz="3600" u="none" cap="none" strike="noStrike">
                <a:solidFill>
                  <a:schemeClr val="lt1"/>
                </a:solidFill>
                <a:latin typeface="Montserrat"/>
                <a:ea typeface="Montserrat"/>
                <a:cs typeface="Montserrat"/>
                <a:sym typeface="Montserrat"/>
              </a:defRPr>
            </a:lvl3pPr>
            <a:lvl4pPr lvl="3" marR="0" rtl="0" algn="l">
              <a:lnSpc>
                <a:spcPct val="100000"/>
              </a:lnSpc>
              <a:spcBef>
                <a:spcPts val="0"/>
              </a:spcBef>
              <a:spcAft>
                <a:spcPts val="0"/>
              </a:spcAft>
              <a:buClr>
                <a:schemeClr val="lt1"/>
              </a:buClr>
              <a:buSzPts val="3600"/>
              <a:buFont typeface="Montserrat"/>
              <a:buNone/>
              <a:defRPr b="1" i="0" sz="3600" u="none" cap="none" strike="noStrike">
                <a:solidFill>
                  <a:schemeClr val="lt1"/>
                </a:solidFill>
                <a:latin typeface="Montserrat"/>
                <a:ea typeface="Montserrat"/>
                <a:cs typeface="Montserrat"/>
                <a:sym typeface="Montserrat"/>
              </a:defRPr>
            </a:lvl4pPr>
            <a:lvl5pPr lvl="4" marR="0" rtl="0" algn="l">
              <a:lnSpc>
                <a:spcPct val="100000"/>
              </a:lnSpc>
              <a:spcBef>
                <a:spcPts val="0"/>
              </a:spcBef>
              <a:spcAft>
                <a:spcPts val="0"/>
              </a:spcAft>
              <a:buClr>
                <a:schemeClr val="lt1"/>
              </a:buClr>
              <a:buSzPts val="3600"/>
              <a:buFont typeface="Montserrat"/>
              <a:buNone/>
              <a:defRPr b="1" i="0" sz="3600" u="none" cap="none" strike="noStrike">
                <a:solidFill>
                  <a:schemeClr val="lt1"/>
                </a:solidFill>
                <a:latin typeface="Montserrat"/>
                <a:ea typeface="Montserrat"/>
                <a:cs typeface="Montserrat"/>
                <a:sym typeface="Montserrat"/>
              </a:defRPr>
            </a:lvl5pPr>
            <a:lvl6pPr lvl="5" marR="0" rtl="0" algn="l">
              <a:lnSpc>
                <a:spcPct val="100000"/>
              </a:lnSpc>
              <a:spcBef>
                <a:spcPts val="0"/>
              </a:spcBef>
              <a:spcAft>
                <a:spcPts val="0"/>
              </a:spcAft>
              <a:buClr>
                <a:schemeClr val="lt1"/>
              </a:buClr>
              <a:buSzPts val="3600"/>
              <a:buFont typeface="Montserrat"/>
              <a:buNone/>
              <a:defRPr b="1" i="0" sz="3600" u="none" cap="none" strike="noStrike">
                <a:solidFill>
                  <a:schemeClr val="lt1"/>
                </a:solidFill>
                <a:latin typeface="Montserrat"/>
                <a:ea typeface="Montserrat"/>
                <a:cs typeface="Montserrat"/>
                <a:sym typeface="Montserrat"/>
              </a:defRPr>
            </a:lvl6pPr>
            <a:lvl7pPr lvl="6" marR="0" rtl="0" algn="l">
              <a:lnSpc>
                <a:spcPct val="100000"/>
              </a:lnSpc>
              <a:spcBef>
                <a:spcPts val="0"/>
              </a:spcBef>
              <a:spcAft>
                <a:spcPts val="0"/>
              </a:spcAft>
              <a:buClr>
                <a:schemeClr val="lt1"/>
              </a:buClr>
              <a:buSzPts val="3600"/>
              <a:buFont typeface="Montserrat"/>
              <a:buNone/>
              <a:defRPr b="1" i="0" sz="3600" u="none" cap="none" strike="noStrike">
                <a:solidFill>
                  <a:schemeClr val="lt1"/>
                </a:solidFill>
                <a:latin typeface="Montserrat"/>
                <a:ea typeface="Montserrat"/>
                <a:cs typeface="Montserrat"/>
                <a:sym typeface="Montserrat"/>
              </a:defRPr>
            </a:lvl7pPr>
            <a:lvl8pPr lvl="7" marR="0" rtl="0" algn="l">
              <a:lnSpc>
                <a:spcPct val="100000"/>
              </a:lnSpc>
              <a:spcBef>
                <a:spcPts val="0"/>
              </a:spcBef>
              <a:spcAft>
                <a:spcPts val="0"/>
              </a:spcAft>
              <a:buClr>
                <a:schemeClr val="lt1"/>
              </a:buClr>
              <a:buSzPts val="3600"/>
              <a:buFont typeface="Montserrat"/>
              <a:buNone/>
              <a:defRPr b="1" i="0" sz="3600" u="none" cap="none" strike="noStrike">
                <a:solidFill>
                  <a:schemeClr val="lt1"/>
                </a:solidFill>
                <a:latin typeface="Montserrat"/>
                <a:ea typeface="Montserrat"/>
                <a:cs typeface="Montserrat"/>
                <a:sym typeface="Montserrat"/>
              </a:defRPr>
            </a:lvl8pPr>
            <a:lvl9pPr lvl="8" marR="0" rtl="0" algn="l">
              <a:lnSpc>
                <a:spcPct val="100000"/>
              </a:lnSpc>
              <a:spcBef>
                <a:spcPts val="0"/>
              </a:spcBef>
              <a:spcAft>
                <a:spcPts val="0"/>
              </a:spcAft>
              <a:buClr>
                <a:schemeClr val="lt1"/>
              </a:buClr>
              <a:buSzPts val="3600"/>
              <a:buFont typeface="Montserrat"/>
              <a:buNone/>
              <a:defRPr b="1" i="0" sz="3600" u="none" cap="none" strike="noStrike">
                <a:solidFill>
                  <a:schemeClr val="lt1"/>
                </a:solidFill>
                <a:latin typeface="Montserrat"/>
                <a:ea typeface="Montserrat"/>
                <a:cs typeface="Montserrat"/>
                <a:sym typeface="Montserrat"/>
              </a:defRPr>
            </a:lvl9pPr>
          </a:lstStyle>
          <a:p/>
        </p:txBody>
      </p:sp>
      <p:sp>
        <p:nvSpPr>
          <p:cNvPr id="61" name="Google Shape;61;p6"/>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7"/>
          <p:cNvSpPr/>
          <p:nvPr/>
        </p:nvSpPr>
        <p:spPr>
          <a:xfrm>
            <a:off x="228600" y="-10438"/>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64" name="Google Shape;64;p7"/>
          <p:cNvSpPr/>
          <p:nvPr/>
        </p:nvSpPr>
        <p:spPr>
          <a:xfrm>
            <a:off x="0" y="-10438"/>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65" name="Google Shape;65;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6" name="Shape 66"/>
        <p:cNvGrpSpPr/>
        <p:nvPr/>
      </p:nvGrpSpPr>
      <p:grpSpPr>
        <a:xfrm>
          <a:off x="0" y="0"/>
          <a:ext cx="0" cy="0"/>
          <a:chOff x="0" y="0"/>
          <a:chExt cx="0" cy="0"/>
        </a:xfrm>
      </p:grpSpPr>
      <p:sp>
        <p:nvSpPr>
          <p:cNvPr id="67" name="Google Shape;67;p8"/>
          <p:cNvSpPr/>
          <p:nvPr/>
        </p:nvSpPr>
        <p:spPr>
          <a:xfrm>
            <a:off x="228600" y="-10438"/>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68" name="Google Shape;68;p8"/>
          <p:cNvSpPr/>
          <p:nvPr/>
        </p:nvSpPr>
        <p:spPr>
          <a:xfrm>
            <a:off x="0" y="-10438"/>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69" name="Google Shape;69;p8"/>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70" name="Google Shape;70;p8"/>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60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1pPr>
            <a:lvl2pPr indent="-381000" lvl="1" marL="9144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2pPr>
            <a:lvl3pPr indent="-381000" lvl="2" marL="13716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3pPr>
            <a:lvl4pPr indent="-381000" lvl="3" marL="18288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4pPr>
            <a:lvl5pPr indent="-381000" lvl="4" marL="22860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5pPr>
            <a:lvl6pPr indent="-381000" lvl="5" marL="27432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6pPr>
            <a:lvl7pPr indent="-381000" lvl="6" marL="32004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7pPr>
            <a:lvl8pPr indent="-381000" lvl="7" marL="36576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8pPr>
            <a:lvl9pPr indent="-381000" lvl="8" marL="41148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9pPr>
          </a:lstStyle>
          <a:p/>
        </p:txBody>
      </p:sp>
      <p:sp>
        <p:nvSpPr>
          <p:cNvPr id="71" name="Google Shape;71;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Montserrat"/>
                <a:ea typeface="Montserrat"/>
                <a:cs typeface="Montserrat"/>
                <a:sym typeface="Montserrat"/>
              </a:defRPr>
            </a:lvl1pPr>
            <a:lvl2pPr lvl="1">
              <a:buNone/>
              <a:defRPr>
                <a:latin typeface="Montserrat"/>
                <a:ea typeface="Montserrat"/>
                <a:cs typeface="Montserrat"/>
                <a:sym typeface="Montserrat"/>
              </a:defRPr>
            </a:lvl2pPr>
            <a:lvl3pPr lvl="2">
              <a:buNone/>
              <a:defRPr>
                <a:latin typeface="Montserrat"/>
                <a:ea typeface="Montserrat"/>
                <a:cs typeface="Montserrat"/>
                <a:sym typeface="Montserrat"/>
              </a:defRPr>
            </a:lvl3pPr>
            <a:lvl4pPr lvl="3">
              <a:buNone/>
              <a:defRPr>
                <a:latin typeface="Montserrat"/>
                <a:ea typeface="Montserrat"/>
                <a:cs typeface="Montserrat"/>
                <a:sym typeface="Montserrat"/>
              </a:defRPr>
            </a:lvl4pPr>
            <a:lvl5pPr lvl="4">
              <a:buNone/>
              <a:defRPr>
                <a:latin typeface="Montserrat"/>
                <a:ea typeface="Montserrat"/>
                <a:cs typeface="Montserrat"/>
                <a:sym typeface="Montserrat"/>
              </a:defRPr>
            </a:lvl5pPr>
            <a:lvl6pPr lvl="5">
              <a:buNone/>
              <a:defRPr>
                <a:latin typeface="Montserrat"/>
                <a:ea typeface="Montserrat"/>
                <a:cs typeface="Montserrat"/>
                <a:sym typeface="Montserrat"/>
              </a:defRPr>
            </a:lvl6pPr>
            <a:lvl7pPr lvl="6">
              <a:buNone/>
              <a:defRPr>
                <a:latin typeface="Montserrat"/>
                <a:ea typeface="Montserrat"/>
                <a:cs typeface="Montserrat"/>
                <a:sym typeface="Montserrat"/>
              </a:defRPr>
            </a:lvl7pPr>
            <a:lvl8pPr lvl="7">
              <a:buNone/>
              <a:defRPr>
                <a:latin typeface="Montserrat"/>
                <a:ea typeface="Montserrat"/>
                <a:cs typeface="Montserrat"/>
                <a:sym typeface="Montserrat"/>
              </a:defRPr>
            </a:lvl8pPr>
            <a:lvl9pPr lvl="8">
              <a:buNone/>
              <a:defRPr>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72" name="Shape 72"/>
        <p:cNvGrpSpPr/>
        <p:nvPr/>
      </p:nvGrpSpPr>
      <p:grpSpPr>
        <a:xfrm>
          <a:off x="0" y="0"/>
          <a:ext cx="0" cy="0"/>
          <a:chOff x="0" y="0"/>
          <a:chExt cx="0" cy="0"/>
        </a:xfrm>
      </p:grpSpPr>
      <p:sp>
        <p:nvSpPr>
          <p:cNvPr id="73" name="Google Shape;73;p9"/>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74" name="Google Shape;74;p9"/>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75" name="Google Shape;75;p9"/>
          <p:cNvSpPr txBox="1"/>
          <p:nvPr>
            <p:ph type="ctrTitle"/>
          </p:nvPr>
        </p:nvSpPr>
        <p:spPr>
          <a:xfrm>
            <a:off x="648300" y="3175950"/>
            <a:ext cx="3530700" cy="11820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999999"/>
              </a:buClr>
              <a:buSzPts val="3600"/>
              <a:buFont typeface="Montserrat"/>
              <a:buNone/>
              <a:defRPr b="1" i="0" sz="3600" u="none" cap="none" strike="noStrike">
                <a:solidFill>
                  <a:srgbClr val="999999"/>
                </a:solidFill>
                <a:latin typeface="Montserrat"/>
                <a:ea typeface="Montserrat"/>
                <a:cs typeface="Montserrat"/>
                <a:sym typeface="Montserrat"/>
              </a:defRPr>
            </a:lvl1pPr>
            <a:lvl2pPr lvl="1" marR="0" rtl="0" algn="l">
              <a:lnSpc>
                <a:spcPct val="100000"/>
              </a:lnSpc>
              <a:spcBef>
                <a:spcPts val="0"/>
              </a:spcBef>
              <a:spcAft>
                <a:spcPts val="0"/>
              </a:spcAft>
              <a:buClr>
                <a:srgbClr val="999999"/>
              </a:buClr>
              <a:buSzPts val="3600"/>
              <a:buFont typeface="Montserrat"/>
              <a:buNone/>
              <a:defRPr b="1" i="0" sz="3600" u="none" cap="none" strike="noStrike">
                <a:solidFill>
                  <a:srgbClr val="999999"/>
                </a:solidFill>
                <a:latin typeface="Montserrat"/>
                <a:ea typeface="Montserrat"/>
                <a:cs typeface="Montserrat"/>
                <a:sym typeface="Montserrat"/>
              </a:defRPr>
            </a:lvl2pPr>
            <a:lvl3pPr lvl="2" marR="0" rtl="0" algn="l">
              <a:lnSpc>
                <a:spcPct val="100000"/>
              </a:lnSpc>
              <a:spcBef>
                <a:spcPts val="0"/>
              </a:spcBef>
              <a:spcAft>
                <a:spcPts val="0"/>
              </a:spcAft>
              <a:buClr>
                <a:srgbClr val="999999"/>
              </a:buClr>
              <a:buSzPts val="3600"/>
              <a:buFont typeface="Montserrat"/>
              <a:buNone/>
              <a:defRPr b="1" i="0" sz="3600" u="none" cap="none" strike="noStrike">
                <a:solidFill>
                  <a:srgbClr val="999999"/>
                </a:solidFill>
                <a:latin typeface="Montserrat"/>
                <a:ea typeface="Montserrat"/>
                <a:cs typeface="Montserrat"/>
                <a:sym typeface="Montserrat"/>
              </a:defRPr>
            </a:lvl3pPr>
            <a:lvl4pPr lvl="3" marR="0" rtl="0" algn="l">
              <a:lnSpc>
                <a:spcPct val="100000"/>
              </a:lnSpc>
              <a:spcBef>
                <a:spcPts val="0"/>
              </a:spcBef>
              <a:spcAft>
                <a:spcPts val="0"/>
              </a:spcAft>
              <a:buClr>
                <a:srgbClr val="999999"/>
              </a:buClr>
              <a:buSzPts val="3600"/>
              <a:buFont typeface="Montserrat"/>
              <a:buNone/>
              <a:defRPr b="1" i="0" sz="3600" u="none" cap="none" strike="noStrike">
                <a:solidFill>
                  <a:srgbClr val="999999"/>
                </a:solidFill>
                <a:latin typeface="Montserrat"/>
                <a:ea typeface="Montserrat"/>
                <a:cs typeface="Montserrat"/>
                <a:sym typeface="Montserrat"/>
              </a:defRPr>
            </a:lvl4pPr>
            <a:lvl5pPr lvl="4" marR="0" rtl="0" algn="l">
              <a:lnSpc>
                <a:spcPct val="100000"/>
              </a:lnSpc>
              <a:spcBef>
                <a:spcPts val="0"/>
              </a:spcBef>
              <a:spcAft>
                <a:spcPts val="0"/>
              </a:spcAft>
              <a:buClr>
                <a:srgbClr val="999999"/>
              </a:buClr>
              <a:buSzPts val="3600"/>
              <a:buFont typeface="Montserrat"/>
              <a:buNone/>
              <a:defRPr b="1" i="0" sz="3600" u="none" cap="none" strike="noStrike">
                <a:solidFill>
                  <a:srgbClr val="999999"/>
                </a:solidFill>
                <a:latin typeface="Montserrat"/>
                <a:ea typeface="Montserrat"/>
                <a:cs typeface="Montserrat"/>
                <a:sym typeface="Montserrat"/>
              </a:defRPr>
            </a:lvl5pPr>
            <a:lvl6pPr lvl="5" marR="0" rtl="0" algn="l">
              <a:lnSpc>
                <a:spcPct val="100000"/>
              </a:lnSpc>
              <a:spcBef>
                <a:spcPts val="0"/>
              </a:spcBef>
              <a:spcAft>
                <a:spcPts val="0"/>
              </a:spcAft>
              <a:buClr>
                <a:srgbClr val="999999"/>
              </a:buClr>
              <a:buSzPts val="3600"/>
              <a:buFont typeface="Montserrat"/>
              <a:buNone/>
              <a:defRPr b="1" i="0" sz="3600" u="none" cap="none" strike="noStrike">
                <a:solidFill>
                  <a:srgbClr val="999999"/>
                </a:solidFill>
                <a:latin typeface="Montserrat"/>
                <a:ea typeface="Montserrat"/>
                <a:cs typeface="Montserrat"/>
                <a:sym typeface="Montserrat"/>
              </a:defRPr>
            </a:lvl6pPr>
            <a:lvl7pPr lvl="6" marR="0" rtl="0" algn="l">
              <a:lnSpc>
                <a:spcPct val="100000"/>
              </a:lnSpc>
              <a:spcBef>
                <a:spcPts val="0"/>
              </a:spcBef>
              <a:spcAft>
                <a:spcPts val="0"/>
              </a:spcAft>
              <a:buClr>
                <a:srgbClr val="999999"/>
              </a:buClr>
              <a:buSzPts val="3600"/>
              <a:buFont typeface="Montserrat"/>
              <a:buNone/>
              <a:defRPr b="1" i="0" sz="3600" u="none" cap="none" strike="noStrike">
                <a:solidFill>
                  <a:srgbClr val="999999"/>
                </a:solidFill>
                <a:latin typeface="Montserrat"/>
                <a:ea typeface="Montserrat"/>
                <a:cs typeface="Montserrat"/>
                <a:sym typeface="Montserrat"/>
              </a:defRPr>
            </a:lvl7pPr>
            <a:lvl8pPr lvl="7" marR="0" rtl="0" algn="l">
              <a:lnSpc>
                <a:spcPct val="100000"/>
              </a:lnSpc>
              <a:spcBef>
                <a:spcPts val="0"/>
              </a:spcBef>
              <a:spcAft>
                <a:spcPts val="0"/>
              </a:spcAft>
              <a:buClr>
                <a:srgbClr val="999999"/>
              </a:buClr>
              <a:buSzPts val="3600"/>
              <a:buFont typeface="Montserrat"/>
              <a:buNone/>
              <a:defRPr b="1" i="0" sz="3600" u="none" cap="none" strike="noStrike">
                <a:solidFill>
                  <a:srgbClr val="999999"/>
                </a:solidFill>
                <a:latin typeface="Montserrat"/>
                <a:ea typeface="Montserrat"/>
                <a:cs typeface="Montserrat"/>
                <a:sym typeface="Montserrat"/>
              </a:defRPr>
            </a:lvl8pPr>
            <a:lvl9pPr lvl="8" marR="0" rtl="0" algn="l">
              <a:lnSpc>
                <a:spcPct val="100000"/>
              </a:lnSpc>
              <a:spcBef>
                <a:spcPts val="0"/>
              </a:spcBef>
              <a:spcAft>
                <a:spcPts val="0"/>
              </a:spcAft>
              <a:buClr>
                <a:srgbClr val="999999"/>
              </a:buClr>
              <a:buSzPts val="3600"/>
              <a:buFont typeface="Montserrat"/>
              <a:buNone/>
              <a:defRPr b="1" i="0" sz="3600" u="none" cap="none" strike="noStrike">
                <a:solidFill>
                  <a:srgbClr val="999999"/>
                </a:solidFill>
                <a:latin typeface="Montserrat"/>
                <a:ea typeface="Montserrat"/>
                <a:cs typeface="Montserrat"/>
                <a:sym typeface="Montserra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76" name="Shape 76"/>
        <p:cNvGrpSpPr/>
        <p:nvPr/>
      </p:nvGrpSpPr>
      <p:grpSpPr>
        <a:xfrm>
          <a:off x="0" y="0"/>
          <a:ext cx="0" cy="0"/>
          <a:chOff x="0" y="0"/>
          <a:chExt cx="0" cy="0"/>
        </a:xfrm>
      </p:grpSpPr>
      <p:sp>
        <p:nvSpPr>
          <p:cNvPr id="77" name="Google Shape;77;p10"/>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78" name="Google Shape;78;p10"/>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79" name="Google Shape;79;p10"/>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999999"/>
              </a:buClr>
              <a:buSzPts val="3000"/>
              <a:buFont typeface="Montserrat"/>
              <a:buNone/>
              <a:defRPr b="1" i="0" sz="3000" u="none" cap="none" strike="noStrike">
                <a:solidFill>
                  <a:srgbClr val="999999"/>
                </a:solidFill>
                <a:latin typeface="Montserrat"/>
                <a:ea typeface="Montserrat"/>
                <a:cs typeface="Montserrat"/>
                <a:sym typeface="Montserrat"/>
              </a:defRPr>
            </a:lvl1pPr>
            <a:lvl2pPr lvl="1" marR="0" rtl="0" algn="l">
              <a:lnSpc>
                <a:spcPct val="100000"/>
              </a:lnSpc>
              <a:spcBef>
                <a:spcPts val="0"/>
              </a:spcBef>
              <a:spcAft>
                <a:spcPts val="0"/>
              </a:spcAft>
              <a:buClr>
                <a:srgbClr val="999999"/>
              </a:buClr>
              <a:buSzPts val="3000"/>
              <a:buFont typeface="Montserrat"/>
              <a:buNone/>
              <a:defRPr b="1" i="0" sz="3000" u="none" cap="none" strike="noStrike">
                <a:solidFill>
                  <a:srgbClr val="999999"/>
                </a:solidFill>
                <a:latin typeface="Montserrat"/>
                <a:ea typeface="Montserrat"/>
                <a:cs typeface="Montserrat"/>
                <a:sym typeface="Montserrat"/>
              </a:defRPr>
            </a:lvl2pPr>
            <a:lvl3pPr lvl="2" marR="0" rtl="0" algn="l">
              <a:lnSpc>
                <a:spcPct val="100000"/>
              </a:lnSpc>
              <a:spcBef>
                <a:spcPts val="0"/>
              </a:spcBef>
              <a:spcAft>
                <a:spcPts val="0"/>
              </a:spcAft>
              <a:buClr>
                <a:srgbClr val="999999"/>
              </a:buClr>
              <a:buSzPts val="3000"/>
              <a:buFont typeface="Montserrat"/>
              <a:buNone/>
              <a:defRPr b="1" i="0" sz="3000" u="none" cap="none" strike="noStrike">
                <a:solidFill>
                  <a:srgbClr val="999999"/>
                </a:solidFill>
                <a:latin typeface="Montserrat"/>
                <a:ea typeface="Montserrat"/>
                <a:cs typeface="Montserrat"/>
                <a:sym typeface="Montserrat"/>
              </a:defRPr>
            </a:lvl3pPr>
            <a:lvl4pPr lvl="3" marR="0" rtl="0" algn="l">
              <a:lnSpc>
                <a:spcPct val="100000"/>
              </a:lnSpc>
              <a:spcBef>
                <a:spcPts val="0"/>
              </a:spcBef>
              <a:spcAft>
                <a:spcPts val="0"/>
              </a:spcAft>
              <a:buClr>
                <a:srgbClr val="999999"/>
              </a:buClr>
              <a:buSzPts val="3000"/>
              <a:buFont typeface="Montserrat"/>
              <a:buNone/>
              <a:defRPr b="1" i="0" sz="3000" u="none" cap="none" strike="noStrike">
                <a:solidFill>
                  <a:srgbClr val="999999"/>
                </a:solidFill>
                <a:latin typeface="Montserrat"/>
                <a:ea typeface="Montserrat"/>
                <a:cs typeface="Montserrat"/>
                <a:sym typeface="Montserrat"/>
              </a:defRPr>
            </a:lvl4pPr>
            <a:lvl5pPr lvl="4" marR="0" rtl="0" algn="l">
              <a:lnSpc>
                <a:spcPct val="100000"/>
              </a:lnSpc>
              <a:spcBef>
                <a:spcPts val="0"/>
              </a:spcBef>
              <a:spcAft>
                <a:spcPts val="0"/>
              </a:spcAft>
              <a:buClr>
                <a:srgbClr val="999999"/>
              </a:buClr>
              <a:buSzPts val="3000"/>
              <a:buFont typeface="Montserrat"/>
              <a:buNone/>
              <a:defRPr b="1" i="0" sz="3000" u="none" cap="none" strike="noStrike">
                <a:solidFill>
                  <a:srgbClr val="999999"/>
                </a:solidFill>
                <a:latin typeface="Montserrat"/>
                <a:ea typeface="Montserrat"/>
                <a:cs typeface="Montserrat"/>
                <a:sym typeface="Montserrat"/>
              </a:defRPr>
            </a:lvl5pPr>
            <a:lvl6pPr lvl="5" marR="0" rtl="0" algn="l">
              <a:lnSpc>
                <a:spcPct val="100000"/>
              </a:lnSpc>
              <a:spcBef>
                <a:spcPts val="0"/>
              </a:spcBef>
              <a:spcAft>
                <a:spcPts val="0"/>
              </a:spcAft>
              <a:buClr>
                <a:srgbClr val="999999"/>
              </a:buClr>
              <a:buSzPts val="3000"/>
              <a:buFont typeface="Montserrat"/>
              <a:buNone/>
              <a:defRPr b="1" i="0" sz="3000" u="none" cap="none" strike="noStrike">
                <a:solidFill>
                  <a:srgbClr val="999999"/>
                </a:solidFill>
                <a:latin typeface="Montserrat"/>
                <a:ea typeface="Montserrat"/>
                <a:cs typeface="Montserrat"/>
                <a:sym typeface="Montserrat"/>
              </a:defRPr>
            </a:lvl6pPr>
            <a:lvl7pPr lvl="6" marR="0" rtl="0" algn="l">
              <a:lnSpc>
                <a:spcPct val="100000"/>
              </a:lnSpc>
              <a:spcBef>
                <a:spcPts val="0"/>
              </a:spcBef>
              <a:spcAft>
                <a:spcPts val="0"/>
              </a:spcAft>
              <a:buClr>
                <a:srgbClr val="999999"/>
              </a:buClr>
              <a:buSzPts val="3000"/>
              <a:buFont typeface="Montserrat"/>
              <a:buNone/>
              <a:defRPr b="1" i="0" sz="3000" u="none" cap="none" strike="noStrike">
                <a:solidFill>
                  <a:srgbClr val="999999"/>
                </a:solidFill>
                <a:latin typeface="Montserrat"/>
                <a:ea typeface="Montserrat"/>
                <a:cs typeface="Montserrat"/>
                <a:sym typeface="Montserrat"/>
              </a:defRPr>
            </a:lvl7pPr>
            <a:lvl8pPr lvl="7" marR="0" rtl="0" algn="l">
              <a:lnSpc>
                <a:spcPct val="100000"/>
              </a:lnSpc>
              <a:spcBef>
                <a:spcPts val="0"/>
              </a:spcBef>
              <a:spcAft>
                <a:spcPts val="0"/>
              </a:spcAft>
              <a:buClr>
                <a:srgbClr val="999999"/>
              </a:buClr>
              <a:buSzPts val="3000"/>
              <a:buFont typeface="Montserrat"/>
              <a:buNone/>
              <a:defRPr b="1" i="0" sz="3000" u="none" cap="none" strike="noStrike">
                <a:solidFill>
                  <a:srgbClr val="999999"/>
                </a:solidFill>
                <a:latin typeface="Montserrat"/>
                <a:ea typeface="Montserrat"/>
                <a:cs typeface="Montserrat"/>
                <a:sym typeface="Montserrat"/>
              </a:defRPr>
            </a:lvl8pPr>
            <a:lvl9pPr lvl="8" marR="0" rtl="0" algn="l">
              <a:lnSpc>
                <a:spcPct val="100000"/>
              </a:lnSpc>
              <a:spcBef>
                <a:spcPts val="0"/>
              </a:spcBef>
              <a:spcAft>
                <a:spcPts val="0"/>
              </a:spcAft>
              <a:buClr>
                <a:srgbClr val="999999"/>
              </a:buClr>
              <a:buSzPts val="3000"/>
              <a:buFont typeface="Montserrat"/>
              <a:buNone/>
              <a:defRPr b="1" i="0" sz="3000" u="none" cap="none" strike="noStrike">
                <a:solidFill>
                  <a:srgbClr val="999999"/>
                </a:solidFill>
                <a:latin typeface="Montserrat"/>
                <a:ea typeface="Montserrat"/>
                <a:cs typeface="Montserrat"/>
                <a:sym typeface="Montserrat"/>
              </a:defRPr>
            </a:lvl9pPr>
          </a:lstStyle>
          <a:p/>
        </p:txBody>
      </p:sp>
      <p:sp>
        <p:nvSpPr>
          <p:cNvPr id="80" name="Google Shape;80;p10"/>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Autofit/>
          </a:bodyPr>
          <a:lstStyle>
            <a:lvl1pPr lvl="0" marR="0" rtl="0" algn="r">
              <a:lnSpc>
                <a:spcPct val="100000"/>
              </a:lnSpc>
              <a:spcBef>
                <a:spcPts val="0"/>
              </a:spcBef>
              <a:spcAft>
                <a:spcPts val="0"/>
              </a:spcAft>
              <a:buClr>
                <a:srgbClr val="FFFFFF"/>
              </a:buClr>
              <a:buSzPts val="1800"/>
              <a:buFont typeface="Karla"/>
              <a:buNone/>
              <a:defRPr b="0" i="0" sz="1800" u="none" cap="none" strike="noStrike">
                <a:solidFill>
                  <a:srgbClr val="FFFFFF"/>
                </a:solidFill>
                <a:latin typeface="Karla"/>
                <a:ea typeface="Karla"/>
                <a:cs typeface="Karla"/>
                <a:sym typeface="Karla"/>
              </a:defRPr>
            </a:lvl1pPr>
            <a:lvl2pPr lvl="1" marR="0" rtl="0" algn="r">
              <a:lnSpc>
                <a:spcPct val="100000"/>
              </a:lnSpc>
              <a:spcBef>
                <a:spcPts val="0"/>
              </a:spcBef>
              <a:spcAft>
                <a:spcPts val="0"/>
              </a:spcAft>
              <a:buClr>
                <a:srgbClr val="FFFFFF"/>
              </a:buClr>
              <a:buSzPts val="1800"/>
              <a:buFont typeface="Karla"/>
              <a:buNone/>
              <a:defRPr b="0" i="0" sz="1800" u="none" cap="none" strike="noStrike">
                <a:solidFill>
                  <a:srgbClr val="FFFFFF"/>
                </a:solidFill>
                <a:latin typeface="Karla"/>
                <a:ea typeface="Karla"/>
                <a:cs typeface="Karla"/>
                <a:sym typeface="Karla"/>
              </a:defRPr>
            </a:lvl2pPr>
            <a:lvl3pPr lvl="2" marR="0" rtl="0" algn="r">
              <a:lnSpc>
                <a:spcPct val="100000"/>
              </a:lnSpc>
              <a:spcBef>
                <a:spcPts val="0"/>
              </a:spcBef>
              <a:spcAft>
                <a:spcPts val="0"/>
              </a:spcAft>
              <a:buClr>
                <a:srgbClr val="FFFFFF"/>
              </a:buClr>
              <a:buSzPts val="1800"/>
              <a:buFont typeface="Karla"/>
              <a:buNone/>
              <a:defRPr b="0" i="0" sz="1800" u="none" cap="none" strike="noStrike">
                <a:solidFill>
                  <a:srgbClr val="FFFFFF"/>
                </a:solidFill>
                <a:latin typeface="Karla"/>
                <a:ea typeface="Karla"/>
                <a:cs typeface="Karla"/>
                <a:sym typeface="Karla"/>
              </a:defRPr>
            </a:lvl3pPr>
            <a:lvl4pPr lvl="3" marR="0" rtl="0" algn="r">
              <a:lnSpc>
                <a:spcPct val="100000"/>
              </a:lnSpc>
              <a:spcBef>
                <a:spcPts val="0"/>
              </a:spcBef>
              <a:spcAft>
                <a:spcPts val="0"/>
              </a:spcAft>
              <a:buClr>
                <a:srgbClr val="FFFFFF"/>
              </a:buClr>
              <a:buSzPts val="1800"/>
              <a:buFont typeface="Karla"/>
              <a:buNone/>
              <a:defRPr b="0" i="0" sz="1800" u="none" cap="none" strike="noStrike">
                <a:solidFill>
                  <a:srgbClr val="FFFFFF"/>
                </a:solidFill>
                <a:latin typeface="Karla"/>
                <a:ea typeface="Karla"/>
                <a:cs typeface="Karla"/>
                <a:sym typeface="Karla"/>
              </a:defRPr>
            </a:lvl4pPr>
            <a:lvl5pPr lvl="4" marR="0" rtl="0" algn="r">
              <a:lnSpc>
                <a:spcPct val="100000"/>
              </a:lnSpc>
              <a:spcBef>
                <a:spcPts val="0"/>
              </a:spcBef>
              <a:spcAft>
                <a:spcPts val="0"/>
              </a:spcAft>
              <a:buClr>
                <a:srgbClr val="FFFFFF"/>
              </a:buClr>
              <a:buSzPts val="1800"/>
              <a:buFont typeface="Karla"/>
              <a:buNone/>
              <a:defRPr b="0" i="0" sz="1800" u="none" cap="none" strike="noStrike">
                <a:solidFill>
                  <a:srgbClr val="FFFFFF"/>
                </a:solidFill>
                <a:latin typeface="Karla"/>
                <a:ea typeface="Karla"/>
                <a:cs typeface="Karla"/>
                <a:sym typeface="Karla"/>
              </a:defRPr>
            </a:lvl5pPr>
            <a:lvl6pPr lvl="5" marR="0" rtl="0" algn="r">
              <a:lnSpc>
                <a:spcPct val="100000"/>
              </a:lnSpc>
              <a:spcBef>
                <a:spcPts val="0"/>
              </a:spcBef>
              <a:spcAft>
                <a:spcPts val="0"/>
              </a:spcAft>
              <a:buClr>
                <a:srgbClr val="FFFFFF"/>
              </a:buClr>
              <a:buSzPts val="1800"/>
              <a:buFont typeface="Karla"/>
              <a:buNone/>
              <a:defRPr b="0" i="0" sz="1800" u="none" cap="none" strike="noStrike">
                <a:solidFill>
                  <a:srgbClr val="FFFFFF"/>
                </a:solidFill>
                <a:latin typeface="Karla"/>
                <a:ea typeface="Karla"/>
                <a:cs typeface="Karla"/>
                <a:sym typeface="Karla"/>
              </a:defRPr>
            </a:lvl6pPr>
            <a:lvl7pPr lvl="6" marR="0" rtl="0" algn="r">
              <a:lnSpc>
                <a:spcPct val="100000"/>
              </a:lnSpc>
              <a:spcBef>
                <a:spcPts val="0"/>
              </a:spcBef>
              <a:spcAft>
                <a:spcPts val="0"/>
              </a:spcAft>
              <a:buClr>
                <a:srgbClr val="FFFFFF"/>
              </a:buClr>
              <a:buSzPts val="1800"/>
              <a:buFont typeface="Karla"/>
              <a:buNone/>
              <a:defRPr b="0" i="0" sz="1800" u="none" cap="none" strike="noStrike">
                <a:solidFill>
                  <a:srgbClr val="FFFFFF"/>
                </a:solidFill>
                <a:latin typeface="Karla"/>
                <a:ea typeface="Karla"/>
                <a:cs typeface="Karla"/>
                <a:sym typeface="Karla"/>
              </a:defRPr>
            </a:lvl7pPr>
            <a:lvl8pPr lvl="7" marR="0" rtl="0" algn="r">
              <a:lnSpc>
                <a:spcPct val="100000"/>
              </a:lnSpc>
              <a:spcBef>
                <a:spcPts val="0"/>
              </a:spcBef>
              <a:spcAft>
                <a:spcPts val="0"/>
              </a:spcAft>
              <a:buClr>
                <a:srgbClr val="FFFFFF"/>
              </a:buClr>
              <a:buSzPts val="1800"/>
              <a:buFont typeface="Karla"/>
              <a:buNone/>
              <a:defRPr b="0" i="0" sz="1800" u="none" cap="none" strike="noStrike">
                <a:solidFill>
                  <a:srgbClr val="FFFFFF"/>
                </a:solidFill>
                <a:latin typeface="Karla"/>
                <a:ea typeface="Karla"/>
                <a:cs typeface="Karla"/>
                <a:sym typeface="Karla"/>
              </a:defRPr>
            </a:lvl8pPr>
            <a:lvl9pPr lvl="8" marR="0" rtl="0" algn="r">
              <a:lnSpc>
                <a:spcPct val="100000"/>
              </a:lnSpc>
              <a:spcBef>
                <a:spcPts val="0"/>
              </a:spcBef>
              <a:spcAft>
                <a:spcPts val="0"/>
              </a:spcAft>
              <a:buClr>
                <a:srgbClr val="FFFFFF"/>
              </a:buClr>
              <a:buSzPts val="1800"/>
              <a:buFont typeface="Karla"/>
              <a:buNone/>
              <a:defRPr b="0" i="0" sz="1800" u="none" cap="none" strike="noStrike">
                <a:solidFill>
                  <a:srgbClr val="FFFFFF"/>
                </a:solidFill>
                <a:latin typeface="Karla"/>
                <a:ea typeface="Karla"/>
                <a:cs typeface="Karla"/>
                <a:sym typeface="Karla"/>
              </a:defRPr>
            </a:lvl9pPr>
          </a:lstStyle>
          <a:p/>
        </p:txBody>
      </p:sp>
      <p:sp>
        <p:nvSpPr>
          <p:cNvPr id="81" name="Google Shape;81;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FF99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741100"/>
            <a:ext cx="5185200" cy="4746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1pPr>
            <a:lvl2pPr lvl="1"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2pPr>
            <a:lvl3pPr lvl="2"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3pPr>
            <a:lvl4pPr lvl="3"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4pPr>
            <a:lvl5pPr lvl="4"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5pPr>
            <a:lvl6pPr lvl="5"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6pPr>
            <a:lvl7pPr lvl="6"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7pPr>
            <a:lvl8pPr lvl="7"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8pPr>
            <a:lvl9pPr lvl="8" marR="0" rtl="0" algn="l">
              <a:lnSpc>
                <a:spcPct val="100000"/>
              </a:lnSpc>
              <a:spcBef>
                <a:spcPts val="0"/>
              </a:spcBef>
              <a:spcAft>
                <a:spcPts val="0"/>
              </a:spcAft>
              <a:buClr>
                <a:srgbClr val="999999"/>
              </a:buClr>
              <a:buSzPts val="2400"/>
              <a:buFont typeface="Montserrat"/>
              <a:buNone/>
              <a:defRPr b="1" i="0" sz="2400" u="none" cap="none" strike="noStrike">
                <a:solidFill>
                  <a:srgbClr val="999999"/>
                </a:solidFill>
                <a:latin typeface="Montserrat"/>
                <a:ea typeface="Montserrat"/>
                <a:cs typeface="Montserrat"/>
                <a:sym typeface="Montserrat"/>
              </a:defRPr>
            </a:lvl9pPr>
          </a:lstStyle>
          <a:p/>
        </p:txBody>
      </p:sp>
      <p:sp>
        <p:nvSpPr>
          <p:cNvPr id="7" name="Google Shape;7;p1"/>
          <p:cNvSpPr txBox="1"/>
          <p:nvPr>
            <p:ph idx="1" type="body"/>
          </p:nvPr>
        </p:nvSpPr>
        <p:spPr>
          <a:xfrm>
            <a:off x="457200" y="1352550"/>
            <a:ext cx="5185200" cy="22557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60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1pPr>
            <a:lvl2pPr indent="-355600" lvl="1" marL="9144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2pPr>
            <a:lvl3pPr indent="-355600" lvl="2" marL="13716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3pPr>
            <a:lvl4pPr indent="-355600" lvl="3" marL="18288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4pPr>
            <a:lvl5pPr indent="-355600" lvl="4" marL="22860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5pPr>
            <a:lvl6pPr indent="-355600" lvl="5" marL="27432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6pPr>
            <a:lvl7pPr indent="-355600" lvl="6" marL="32004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7pPr>
            <a:lvl8pPr indent="-355600" lvl="7" marL="36576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8pPr>
            <a:lvl9pPr indent="-355600" lvl="8" marL="4114800" marR="0" rtl="0" algn="l">
              <a:lnSpc>
                <a:spcPct val="100000"/>
              </a:lnSpc>
              <a:spcBef>
                <a:spcPts val="0"/>
              </a:spcBef>
              <a:spcAft>
                <a:spcPts val="0"/>
              </a:spcAft>
              <a:buClr>
                <a:srgbClr val="666666"/>
              </a:buClr>
              <a:buSzPts val="2000"/>
              <a:buFont typeface="Karla"/>
              <a:buChar char="■"/>
              <a:defRPr b="0" i="0" sz="2000" u="none" cap="none" strike="noStrike">
                <a:solidFill>
                  <a:srgbClr val="666666"/>
                </a:solidFill>
                <a:latin typeface="Karla"/>
                <a:ea typeface="Karla"/>
                <a:cs typeface="Karla"/>
                <a:sym typeface="Karla"/>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rgbClr val="666666"/>
                </a:solidFill>
                <a:latin typeface="Karla"/>
                <a:ea typeface="Karla"/>
                <a:cs typeface="Karla"/>
                <a:sym typeface="Karla"/>
              </a:defRPr>
            </a:lvl1pPr>
            <a:lvl2pPr lvl="1" algn="r">
              <a:buNone/>
              <a:defRPr sz="1300">
                <a:solidFill>
                  <a:srgbClr val="666666"/>
                </a:solidFill>
                <a:latin typeface="Karla"/>
                <a:ea typeface="Karla"/>
                <a:cs typeface="Karla"/>
                <a:sym typeface="Karla"/>
              </a:defRPr>
            </a:lvl2pPr>
            <a:lvl3pPr lvl="2" algn="r">
              <a:buNone/>
              <a:defRPr sz="1300">
                <a:solidFill>
                  <a:srgbClr val="666666"/>
                </a:solidFill>
                <a:latin typeface="Karla"/>
                <a:ea typeface="Karla"/>
                <a:cs typeface="Karla"/>
                <a:sym typeface="Karla"/>
              </a:defRPr>
            </a:lvl3pPr>
            <a:lvl4pPr lvl="3" algn="r">
              <a:buNone/>
              <a:defRPr sz="1300">
                <a:solidFill>
                  <a:srgbClr val="666666"/>
                </a:solidFill>
                <a:latin typeface="Karla"/>
                <a:ea typeface="Karla"/>
                <a:cs typeface="Karla"/>
                <a:sym typeface="Karla"/>
              </a:defRPr>
            </a:lvl4pPr>
            <a:lvl5pPr lvl="4" algn="r">
              <a:buNone/>
              <a:defRPr sz="1300">
                <a:solidFill>
                  <a:srgbClr val="666666"/>
                </a:solidFill>
                <a:latin typeface="Karla"/>
                <a:ea typeface="Karla"/>
                <a:cs typeface="Karla"/>
                <a:sym typeface="Karla"/>
              </a:defRPr>
            </a:lvl5pPr>
            <a:lvl6pPr lvl="5" algn="r">
              <a:buNone/>
              <a:defRPr sz="1300">
                <a:solidFill>
                  <a:srgbClr val="666666"/>
                </a:solidFill>
                <a:latin typeface="Karla"/>
                <a:ea typeface="Karla"/>
                <a:cs typeface="Karla"/>
                <a:sym typeface="Karla"/>
              </a:defRPr>
            </a:lvl6pPr>
            <a:lvl7pPr lvl="6" algn="r">
              <a:buNone/>
              <a:defRPr sz="1300">
                <a:solidFill>
                  <a:srgbClr val="666666"/>
                </a:solidFill>
                <a:latin typeface="Karla"/>
                <a:ea typeface="Karla"/>
                <a:cs typeface="Karla"/>
                <a:sym typeface="Karla"/>
              </a:defRPr>
            </a:lvl7pPr>
            <a:lvl8pPr lvl="7" algn="r">
              <a:buNone/>
              <a:defRPr sz="1300">
                <a:solidFill>
                  <a:srgbClr val="666666"/>
                </a:solidFill>
                <a:latin typeface="Karla"/>
                <a:ea typeface="Karla"/>
                <a:cs typeface="Karla"/>
                <a:sym typeface="Karla"/>
              </a:defRPr>
            </a:lvl8pPr>
            <a:lvl9pPr lvl="8" algn="r">
              <a:buNone/>
              <a:defRPr sz="1300">
                <a:solidFill>
                  <a:srgbClr val="666666"/>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stamp.umd.edu/activities/student_org_resource_center_sorc/registration/how_register" TargetMode="External"/><Relationship Id="rId4" Type="http://schemas.openxmlformats.org/officeDocument/2006/relationships/hyperlink" Target="https://stamp.umd.edu/activities/student_org_resource_center_sorc/registration/how_register" TargetMode="External"/><Relationship Id="rId5" Type="http://schemas.openxmlformats.org/officeDocument/2006/relationships/hyperlink" Target="https://stamp.umd.edu/activities/student_org_resource_center_sorc/registration/how_regist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terplink.umd.edu/events?query=Registration%20Help%20Drop-I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rive.google.com/file/d/1K375az6MDg0RRF3wQgjIVvEriZT8XB12/view" TargetMode="External"/><Relationship Id="rId4" Type="http://schemas.openxmlformats.org/officeDocument/2006/relationships/hyperlink" Target="https://drive.google.com/file/d/1K375az6MDg0RRF3wQgjIVvEriZT8XB12/view" TargetMode="External"/><Relationship Id="rId5" Type="http://schemas.openxmlformats.org/officeDocument/2006/relationships/hyperlink" Target="https://umd.instructure.com/courses/1354434" TargetMode="External"/><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18"/>
          <p:cNvSpPr/>
          <p:nvPr/>
        </p:nvSpPr>
        <p:spPr>
          <a:xfrm>
            <a:off x="0" y="1787450"/>
            <a:ext cx="9144000" cy="1806900"/>
          </a:xfrm>
          <a:prstGeom prst="rect">
            <a:avLst/>
          </a:prstGeom>
          <a:solidFill>
            <a:srgbClr val="00B5DD"/>
          </a:solidFill>
          <a:ln cap="flat" cmpd="sng" w="9525">
            <a:solidFill>
              <a:srgbClr val="00B5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txBox="1"/>
          <p:nvPr>
            <p:ph type="ctrTitle"/>
          </p:nvPr>
        </p:nvSpPr>
        <p:spPr>
          <a:xfrm>
            <a:off x="-28625" y="2109500"/>
            <a:ext cx="9144000" cy="1485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900">
                <a:solidFill>
                  <a:schemeClr val="lt1"/>
                </a:solidFill>
              </a:rPr>
              <a:t>Student</a:t>
            </a:r>
            <a:r>
              <a:rPr lang="en" sz="3900">
                <a:solidFill>
                  <a:schemeClr val="lt1"/>
                </a:solidFill>
              </a:rPr>
              <a:t> Organization Registration</a:t>
            </a:r>
            <a:endParaRPr sz="3900">
              <a:solidFill>
                <a:schemeClr val="lt1"/>
              </a:solidFill>
            </a:endParaRPr>
          </a:p>
          <a:p>
            <a:pPr indent="0" lvl="0" marL="0" rtl="0" algn="ctr">
              <a:spcBef>
                <a:spcPts val="0"/>
              </a:spcBef>
              <a:spcAft>
                <a:spcPts val="0"/>
              </a:spcAft>
              <a:buNone/>
            </a:pPr>
            <a:r>
              <a:t/>
            </a:r>
            <a:endParaRPr i="1" sz="2700">
              <a:solidFill>
                <a:schemeClr val="lt1"/>
              </a:solidFill>
            </a:endParaRPr>
          </a:p>
          <a:p>
            <a:pPr indent="0" lvl="0" marL="0" rtl="0" algn="ctr">
              <a:spcBef>
                <a:spcPts val="0"/>
              </a:spcBef>
              <a:spcAft>
                <a:spcPts val="0"/>
              </a:spcAft>
              <a:buNone/>
            </a:pPr>
            <a:r>
              <a:rPr b="0" i="1" lang="en" sz="3000">
                <a:solidFill>
                  <a:schemeClr val="dk1"/>
                </a:solidFill>
              </a:rPr>
              <a:t>Student Organization Resource Center</a:t>
            </a:r>
            <a:endParaRPr b="0" i="1" sz="3000">
              <a:solidFill>
                <a:schemeClr val="dk1"/>
              </a:solidFill>
            </a:endParaRPr>
          </a:p>
        </p:txBody>
      </p:sp>
      <p:sp>
        <p:nvSpPr>
          <p:cNvPr id="125" name="Google Shape;125;p18"/>
          <p:cNvSpPr txBox="1"/>
          <p:nvPr/>
        </p:nvSpPr>
        <p:spPr>
          <a:xfrm>
            <a:off x="2272725" y="12600"/>
            <a:ext cx="479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88" name="Shape 188"/>
        <p:cNvGrpSpPr/>
        <p:nvPr/>
      </p:nvGrpSpPr>
      <p:grpSpPr>
        <a:xfrm>
          <a:off x="0" y="0"/>
          <a:ext cx="0" cy="0"/>
          <a:chOff x="0" y="0"/>
          <a:chExt cx="0" cy="0"/>
        </a:xfrm>
      </p:grpSpPr>
      <p:sp>
        <p:nvSpPr>
          <p:cNvPr id="189" name="Google Shape;189;p27"/>
          <p:cNvSpPr txBox="1"/>
          <p:nvPr>
            <p:ph type="title"/>
          </p:nvPr>
        </p:nvSpPr>
        <p:spPr>
          <a:xfrm>
            <a:off x="838350" y="604300"/>
            <a:ext cx="6153000" cy="77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CC0000"/>
                </a:solidFill>
              </a:rPr>
              <a:t>What should I prepare before registering? | </a:t>
            </a:r>
            <a:r>
              <a:rPr i="1" lang="en" sz="2100" u="sng">
                <a:solidFill>
                  <a:srgbClr val="CC0000"/>
                </a:solidFill>
              </a:rPr>
              <a:t>Pre-Registration </a:t>
            </a:r>
            <a:r>
              <a:rPr i="1" lang="en" sz="2100" u="sng">
                <a:solidFill>
                  <a:srgbClr val="CC0000"/>
                </a:solidFill>
              </a:rPr>
              <a:t>Checklist</a:t>
            </a:r>
            <a:r>
              <a:rPr lang="en" sz="2100">
                <a:solidFill>
                  <a:srgbClr val="CC0000"/>
                </a:solidFill>
              </a:rPr>
              <a:t> </a:t>
            </a:r>
            <a:endParaRPr sz="2100">
              <a:solidFill>
                <a:srgbClr val="CC0000"/>
              </a:solidFill>
            </a:endParaRPr>
          </a:p>
        </p:txBody>
      </p:sp>
      <p:sp>
        <p:nvSpPr>
          <p:cNvPr id="190" name="Google Shape;190;p27"/>
          <p:cNvSpPr txBox="1"/>
          <p:nvPr>
            <p:ph idx="1" type="body"/>
          </p:nvPr>
        </p:nvSpPr>
        <p:spPr>
          <a:xfrm>
            <a:off x="838250" y="1563700"/>
            <a:ext cx="6389700" cy="34611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b="1" lang="en" sz="1800">
                <a:solidFill>
                  <a:schemeClr val="dk1"/>
                </a:solidFill>
              </a:rPr>
              <a:t>Roster</a:t>
            </a:r>
            <a:endParaRPr b="1" sz="1800">
              <a:solidFill>
                <a:schemeClr val="dk1"/>
              </a:solidFill>
            </a:endParaRPr>
          </a:p>
          <a:p>
            <a:pPr indent="0" lvl="0" marL="0" rtl="0" algn="l">
              <a:lnSpc>
                <a:spcPct val="115000"/>
              </a:lnSpc>
              <a:spcBef>
                <a:spcPts val="600"/>
              </a:spcBef>
              <a:spcAft>
                <a:spcPts val="0"/>
              </a:spcAft>
              <a:buNone/>
            </a:pPr>
            <a:r>
              <a:rPr b="1" lang="en" sz="1800">
                <a:solidFill>
                  <a:schemeClr val="dk1"/>
                </a:solidFill>
              </a:rPr>
              <a:t>Officer Training</a:t>
            </a:r>
            <a:endParaRPr b="1" sz="1800">
              <a:solidFill>
                <a:schemeClr val="dk1"/>
              </a:solidFill>
            </a:endParaRPr>
          </a:p>
          <a:p>
            <a:pPr indent="0" lvl="0" marL="0" rtl="0" algn="l">
              <a:lnSpc>
                <a:spcPct val="115000"/>
              </a:lnSpc>
              <a:spcBef>
                <a:spcPts val="600"/>
              </a:spcBef>
              <a:spcAft>
                <a:spcPts val="0"/>
              </a:spcAft>
              <a:buNone/>
            </a:pPr>
            <a:r>
              <a:rPr b="1" lang="en" sz="1800">
                <a:solidFill>
                  <a:schemeClr val="dk1"/>
                </a:solidFill>
              </a:rPr>
              <a:t>Advisor Agreement</a:t>
            </a:r>
            <a:endParaRPr b="1" sz="1800">
              <a:solidFill>
                <a:schemeClr val="dk1"/>
              </a:solidFill>
            </a:endParaRPr>
          </a:p>
          <a:p>
            <a:pPr indent="0" lvl="0" marL="0" rtl="0" algn="l">
              <a:lnSpc>
                <a:spcPct val="115000"/>
              </a:lnSpc>
              <a:spcBef>
                <a:spcPts val="600"/>
              </a:spcBef>
              <a:spcAft>
                <a:spcPts val="0"/>
              </a:spcAft>
              <a:buNone/>
            </a:pPr>
            <a:r>
              <a:rPr b="1" lang="en" sz="1800">
                <a:solidFill>
                  <a:schemeClr val="dk1"/>
                </a:solidFill>
              </a:rPr>
              <a:t>Constitution</a:t>
            </a:r>
            <a:endParaRPr b="1" sz="1800">
              <a:solidFill>
                <a:schemeClr val="dk1"/>
              </a:solidFill>
            </a:endParaRPr>
          </a:p>
        </p:txBody>
      </p:sp>
      <p:sp>
        <p:nvSpPr>
          <p:cNvPr id="191" name="Google Shape;191;p27"/>
          <p:cNvSpPr txBox="1"/>
          <p:nvPr/>
        </p:nvSpPr>
        <p:spPr>
          <a:xfrm>
            <a:off x="5550450" y="4797900"/>
            <a:ext cx="2574600" cy="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Registration Guide Page: 9 </a:t>
            </a:r>
            <a:endParaRPr>
              <a:latin typeface="Karla"/>
              <a:ea typeface="Karla"/>
              <a:cs typeface="Karla"/>
              <a:sym typeface="Karl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95" name="Shape 195"/>
        <p:cNvGrpSpPr/>
        <p:nvPr/>
      </p:nvGrpSpPr>
      <p:grpSpPr>
        <a:xfrm>
          <a:off x="0" y="0"/>
          <a:ext cx="0" cy="0"/>
          <a:chOff x="0" y="0"/>
          <a:chExt cx="0" cy="0"/>
        </a:xfrm>
      </p:grpSpPr>
      <p:sp>
        <p:nvSpPr>
          <p:cNvPr id="196" name="Google Shape;196;p28"/>
          <p:cNvSpPr txBox="1"/>
          <p:nvPr>
            <p:ph type="title"/>
          </p:nvPr>
        </p:nvSpPr>
        <p:spPr>
          <a:xfrm>
            <a:off x="838350" y="893500"/>
            <a:ext cx="6053700" cy="4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CC0000"/>
                </a:solidFill>
              </a:rPr>
              <a:t>How</a:t>
            </a:r>
            <a:r>
              <a:rPr lang="en">
                <a:solidFill>
                  <a:srgbClr val="CC0000"/>
                </a:solidFill>
              </a:rPr>
              <a:t> do I submit my re-registration? | </a:t>
            </a:r>
            <a:r>
              <a:rPr i="1" lang="en" u="sng">
                <a:solidFill>
                  <a:srgbClr val="CC0000"/>
                </a:solidFill>
              </a:rPr>
              <a:t>Registration Submission Checklist</a:t>
            </a:r>
            <a:endParaRPr i="1" u="sng">
              <a:solidFill>
                <a:srgbClr val="CC0000"/>
              </a:solidFill>
            </a:endParaRPr>
          </a:p>
        </p:txBody>
      </p:sp>
      <p:sp>
        <p:nvSpPr>
          <p:cNvPr id="197" name="Google Shape;197;p28"/>
          <p:cNvSpPr txBox="1"/>
          <p:nvPr>
            <p:ph idx="1" type="body"/>
          </p:nvPr>
        </p:nvSpPr>
        <p:spPr>
          <a:xfrm>
            <a:off x="838250" y="1418875"/>
            <a:ext cx="6389700" cy="36060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b="1" lang="en" sz="1800">
                <a:solidFill>
                  <a:schemeClr val="dk1"/>
                </a:solidFill>
              </a:rPr>
              <a:t>Step 1</a:t>
            </a:r>
            <a:r>
              <a:rPr lang="en" sz="1800">
                <a:solidFill>
                  <a:schemeClr val="dk1"/>
                </a:solidFill>
              </a:rPr>
              <a:t>: Search TerpLink (terplink.umd.edu)</a:t>
            </a:r>
            <a:endParaRPr sz="1800">
              <a:solidFill>
                <a:schemeClr val="dk1"/>
              </a:solidFill>
            </a:endParaRPr>
          </a:p>
          <a:p>
            <a:pPr indent="0" lvl="0" marL="0" rtl="0" algn="l">
              <a:lnSpc>
                <a:spcPct val="115000"/>
              </a:lnSpc>
              <a:spcBef>
                <a:spcPts val="600"/>
              </a:spcBef>
              <a:spcAft>
                <a:spcPts val="0"/>
              </a:spcAft>
              <a:buNone/>
            </a:pPr>
            <a:r>
              <a:rPr b="1" lang="en" sz="1800">
                <a:solidFill>
                  <a:schemeClr val="dk1"/>
                </a:solidFill>
              </a:rPr>
              <a:t>Step 2</a:t>
            </a:r>
            <a:r>
              <a:rPr lang="en" sz="1800">
                <a:solidFill>
                  <a:schemeClr val="dk1"/>
                </a:solidFill>
              </a:rPr>
              <a:t>: Click “Sign In”</a:t>
            </a:r>
            <a:endParaRPr sz="1800">
              <a:solidFill>
                <a:schemeClr val="dk1"/>
              </a:solidFill>
            </a:endParaRPr>
          </a:p>
          <a:p>
            <a:pPr indent="0" lvl="0" marL="0" rtl="0" algn="l">
              <a:lnSpc>
                <a:spcPct val="115000"/>
              </a:lnSpc>
              <a:spcBef>
                <a:spcPts val="600"/>
              </a:spcBef>
              <a:spcAft>
                <a:spcPts val="0"/>
              </a:spcAft>
              <a:buNone/>
            </a:pPr>
            <a:r>
              <a:rPr b="1" lang="en" sz="1800">
                <a:solidFill>
                  <a:schemeClr val="dk1"/>
                </a:solidFill>
              </a:rPr>
              <a:t>Step 3</a:t>
            </a:r>
            <a:r>
              <a:rPr lang="en" sz="1800">
                <a:solidFill>
                  <a:schemeClr val="dk1"/>
                </a:solidFill>
              </a:rPr>
              <a:t>: Sign in with your UMD credentials</a:t>
            </a:r>
            <a:endParaRPr sz="1800">
              <a:solidFill>
                <a:schemeClr val="dk1"/>
              </a:solidFill>
            </a:endParaRPr>
          </a:p>
          <a:p>
            <a:pPr indent="0" lvl="0" marL="0" rtl="0" algn="l">
              <a:lnSpc>
                <a:spcPct val="115000"/>
              </a:lnSpc>
              <a:spcBef>
                <a:spcPts val="600"/>
              </a:spcBef>
              <a:spcAft>
                <a:spcPts val="0"/>
              </a:spcAft>
              <a:buNone/>
            </a:pPr>
            <a:r>
              <a:rPr b="1" lang="en" sz="1800">
                <a:solidFill>
                  <a:schemeClr val="dk1"/>
                </a:solidFill>
              </a:rPr>
              <a:t>Step 4</a:t>
            </a:r>
            <a:r>
              <a:rPr lang="en" sz="1800">
                <a:solidFill>
                  <a:schemeClr val="dk1"/>
                </a:solidFill>
              </a:rPr>
              <a:t>: Authentication</a:t>
            </a:r>
            <a:endParaRPr sz="1800">
              <a:solidFill>
                <a:schemeClr val="dk1"/>
              </a:solidFill>
            </a:endParaRPr>
          </a:p>
          <a:p>
            <a:pPr indent="0" lvl="0" marL="0" rtl="0" algn="l">
              <a:lnSpc>
                <a:spcPct val="115000"/>
              </a:lnSpc>
              <a:spcBef>
                <a:spcPts val="600"/>
              </a:spcBef>
              <a:spcAft>
                <a:spcPts val="0"/>
              </a:spcAft>
              <a:buNone/>
            </a:pPr>
            <a:r>
              <a:rPr b="1" lang="en" sz="1800">
                <a:solidFill>
                  <a:schemeClr val="dk1"/>
                </a:solidFill>
              </a:rPr>
              <a:t>Step 5</a:t>
            </a:r>
            <a:r>
              <a:rPr lang="en" sz="1800">
                <a:solidFill>
                  <a:schemeClr val="dk1"/>
                </a:solidFill>
              </a:rPr>
              <a:t>: </a:t>
            </a:r>
            <a:r>
              <a:rPr lang="en" sz="1800">
                <a:solidFill>
                  <a:schemeClr val="dk1"/>
                </a:solidFill>
              </a:rPr>
              <a:t>Click “hamburger button”</a:t>
            </a:r>
            <a:endParaRPr sz="1800">
              <a:solidFill>
                <a:schemeClr val="dk1"/>
              </a:solidFill>
            </a:endParaRPr>
          </a:p>
          <a:p>
            <a:pPr indent="0" lvl="0" marL="0" rtl="0" algn="l">
              <a:lnSpc>
                <a:spcPct val="115000"/>
              </a:lnSpc>
              <a:spcBef>
                <a:spcPts val="600"/>
              </a:spcBef>
              <a:spcAft>
                <a:spcPts val="0"/>
              </a:spcAft>
              <a:buNone/>
            </a:pPr>
            <a:r>
              <a:rPr b="1" lang="en" sz="1800">
                <a:solidFill>
                  <a:schemeClr val="dk1"/>
                </a:solidFill>
              </a:rPr>
              <a:t>Step 6</a:t>
            </a:r>
            <a:r>
              <a:rPr lang="en" sz="1800">
                <a:solidFill>
                  <a:schemeClr val="dk1"/>
                </a:solidFill>
              </a:rPr>
              <a:t>: </a:t>
            </a:r>
            <a:r>
              <a:rPr lang="en" sz="1800">
                <a:solidFill>
                  <a:schemeClr val="dk1"/>
                </a:solidFill>
              </a:rPr>
              <a:t>Click on the gear icon</a:t>
            </a:r>
            <a:endParaRPr sz="1800">
              <a:solidFill>
                <a:schemeClr val="dk1"/>
              </a:solidFill>
            </a:endParaRPr>
          </a:p>
          <a:p>
            <a:pPr indent="0" lvl="0" marL="0" rtl="0" algn="l">
              <a:lnSpc>
                <a:spcPct val="115000"/>
              </a:lnSpc>
              <a:spcBef>
                <a:spcPts val="600"/>
              </a:spcBef>
              <a:spcAft>
                <a:spcPts val="0"/>
              </a:spcAft>
              <a:buNone/>
            </a:pPr>
            <a:r>
              <a:rPr b="1" lang="en" sz="1800">
                <a:solidFill>
                  <a:schemeClr val="dk1"/>
                </a:solidFill>
              </a:rPr>
              <a:t>Step 7</a:t>
            </a:r>
            <a:r>
              <a:rPr lang="en" sz="1800">
                <a:solidFill>
                  <a:schemeClr val="dk1"/>
                </a:solidFill>
              </a:rPr>
              <a:t>: </a:t>
            </a:r>
            <a:r>
              <a:rPr lang="en" sz="1800">
                <a:solidFill>
                  <a:schemeClr val="dk1"/>
                </a:solidFill>
              </a:rPr>
              <a:t>Select manage home</a:t>
            </a:r>
            <a:endParaRPr sz="1800">
              <a:solidFill>
                <a:schemeClr val="dk1"/>
              </a:solidFill>
            </a:endParaRPr>
          </a:p>
          <a:p>
            <a:pPr indent="0" lvl="0" marL="0" rtl="0" algn="l">
              <a:lnSpc>
                <a:spcPct val="115000"/>
              </a:lnSpc>
              <a:spcBef>
                <a:spcPts val="600"/>
              </a:spcBef>
              <a:spcAft>
                <a:spcPts val="0"/>
              </a:spcAft>
              <a:buNone/>
            </a:pPr>
            <a:r>
              <a:rPr b="1" lang="en" sz="1800">
                <a:solidFill>
                  <a:schemeClr val="dk1"/>
                </a:solidFill>
              </a:rPr>
              <a:t>Step 8</a:t>
            </a:r>
            <a:r>
              <a:rPr lang="en" sz="1800">
                <a:solidFill>
                  <a:schemeClr val="dk1"/>
                </a:solidFill>
              </a:rPr>
              <a:t>: Click “Re-Register” (*Only Pres. or Treasurer) </a:t>
            </a:r>
            <a:endParaRPr sz="1800">
              <a:solidFill>
                <a:schemeClr val="dk1"/>
              </a:solidFill>
            </a:endParaRPr>
          </a:p>
          <a:p>
            <a:pPr indent="0" lvl="0" marL="0" rtl="0" algn="l">
              <a:lnSpc>
                <a:spcPct val="115000"/>
              </a:lnSpc>
              <a:spcBef>
                <a:spcPts val="600"/>
              </a:spcBef>
              <a:spcAft>
                <a:spcPts val="0"/>
              </a:spcAft>
              <a:buNone/>
            </a:pPr>
            <a:r>
              <a:rPr b="1" lang="en" sz="1800">
                <a:solidFill>
                  <a:schemeClr val="dk1"/>
                </a:solidFill>
              </a:rPr>
              <a:t>Step 9</a:t>
            </a:r>
            <a:r>
              <a:rPr lang="en" sz="1800">
                <a:solidFill>
                  <a:schemeClr val="dk1"/>
                </a:solidFill>
              </a:rPr>
              <a:t>: Follow the steps in the registration process/form</a:t>
            </a:r>
            <a:endParaRPr sz="1800">
              <a:solidFill>
                <a:schemeClr val="dk1"/>
              </a:solidFill>
            </a:endParaRPr>
          </a:p>
        </p:txBody>
      </p:sp>
      <p:sp>
        <p:nvSpPr>
          <p:cNvPr id="198" name="Google Shape;198;p28"/>
          <p:cNvSpPr txBox="1"/>
          <p:nvPr/>
        </p:nvSpPr>
        <p:spPr>
          <a:xfrm>
            <a:off x="5550450" y="4797900"/>
            <a:ext cx="2574600" cy="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Registration Guide Page: 9 </a:t>
            </a:r>
            <a:endParaRPr>
              <a:latin typeface="Karla"/>
              <a:ea typeface="Karla"/>
              <a:cs typeface="Karla"/>
              <a:sym typeface="Karl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02" name="Shape 202"/>
        <p:cNvGrpSpPr/>
        <p:nvPr/>
      </p:nvGrpSpPr>
      <p:grpSpPr>
        <a:xfrm>
          <a:off x="0" y="0"/>
          <a:ext cx="0" cy="0"/>
          <a:chOff x="0" y="0"/>
          <a:chExt cx="0" cy="0"/>
        </a:xfrm>
      </p:grpSpPr>
      <p:sp>
        <p:nvSpPr>
          <p:cNvPr id="203" name="Google Shape;203;p29"/>
          <p:cNvSpPr txBox="1"/>
          <p:nvPr>
            <p:ph type="title"/>
          </p:nvPr>
        </p:nvSpPr>
        <p:spPr>
          <a:xfrm>
            <a:off x="838350" y="604300"/>
            <a:ext cx="6080400" cy="77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CC0000"/>
                </a:solidFill>
              </a:rPr>
              <a:t>What do I do after I submit? | </a:t>
            </a:r>
            <a:r>
              <a:rPr i="1" lang="en" u="sng">
                <a:solidFill>
                  <a:srgbClr val="CC0000"/>
                </a:solidFill>
              </a:rPr>
              <a:t>Post-Registration </a:t>
            </a:r>
            <a:r>
              <a:rPr i="1" lang="en" u="sng">
                <a:solidFill>
                  <a:srgbClr val="CC0000"/>
                </a:solidFill>
              </a:rPr>
              <a:t>Checklist</a:t>
            </a:r>
            <a:endParaRPr i="1" u="sng">
              <a:solidFill>
                <a:srgbClr val="CC0000"/>
              </a:solidFill>
            </a:endParaRPr>
          </a:p>
        </p:txBody>
      </p:sp>
      <p:sp>
        <p:nvSpPr>
          <p:cNvPr id="204" name="Google Shape;204;p29"/>
          <p:cNvSpPr txBox="1"/>
          <p:nvPr>
            <p:ph idx="1" type="body"/>
          </p:nvPr>
        </p:nvSpPr>
        <p:spPr>
          <a:xfrm>
            <a:off x="838250" y="1418875"/>
            <a:ext cx="6389700" cy="36060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b="1" lang="en" sz="1800">
                <a:solidFill>
                  <a:schemeClr val="dk1"/>
                </a:solidFill>
              </a:rPr>
              <a:t>Confirmation Email</a:t>
            </a:r>
            <a:r>
              <a:rPr lang="en" sz="1800">
                <a:solidFill>
                  <a:schemeClr val="dk1"/>
                </a:solidFill>
              </a:rPr>
              <a:t>: Confirm that you got a confirmation email for your registration submission</a:t>
            </a:r>
            <a:endParaRPr sz="1800">
              <a:solidFill>
                <a:schemeClr val="dk1"/>
              </a:solidFill>
            </a:endParaRPr>
          </a:p>
          <a:p>
            <a:pPr indent="0" lvl="0" marL="0" rtl="0" algn="l">
              <a:lnSpc>
                <a:spcPct val="115000"/>
              </a:lnSpc>
              <a:spcBef>
                <a:spcPts val="600"/>
              </a:spcBef>
              <a:spcAft>
                <a:spcPts val="0"/>
              </a:spcAft>
              <a:buNone/>
            </a:pPr>
            <a:r>
              <a:t/>
            </a:r>
            <a:endParaRPr sz="1800">
              <a:solidFill>
                <a:schemeClr val="dk1"/>
              </a:solidFill>
            </a:endParaRPr>
          </a:p>
          <a:p>
            <a:pPr indent="0" lvl="0" marL="0" rtl="0" algn="l">
              <a:lnSpc>
                <a:spcPct val="115000"/>
              </a:lnSpc>
              <a:spcBef>
                <a:spcPts val="600"/>
              </a:spcBef>
              <a:spcAft>
                <a:spcPts val="0"/>
              </a:spcAft>
              <a:buNone/>
            </a:pPr>
            <a:r>
              <a:rPr b="1" lang="en" sz="1800">
                <a:solidFill>
                  <a:schemeClr val="dk1"/>
                </a:solidFill>
              </a:rPr>
              <a:t>Check Back Daily</a:t>
            </a:r>
            <a:r>
              <a:rPr lang="en" sz="1800">
                <a:solidFill>
                  <a:schemeClr val="dk1"/>
                </a:solidFill>
              </a:rPr>
              <a:t>: Check back daily using the registration tracking sheet to see if your submission has been denied or approved</a:t>
            </a:r>
            <a:endParaRPr sz="1800">
              <a:solidFill>
                <a:schemeClr val="dk1"/>
              </a:solidFill>
            </a:endParaRPr>
          </a:p>
          <a:p>
            <a:pPr indent="0" lvl="0" marL="0" rtl="0" algn="l">
              <a:lnSpc>
                <a:spcPct val="115000"/>
              </a:lnSpc>
              <a:spcBef>
                <a:spcPts val="600"/>
              </a:spcBef>
              <a:spcAft>
                <a:spcPts val="0"/>
              </a:spcAft>
              <a:buNone/>
            </a:pPr>
            <a:r>
              <a:t/>
            </a:r>
            <a:endParaRPr sz="1800">
              <a:solidFill>
                <a:schemeClr val="dk1"/>
              </a:solidFill>
            </a:endParaRPr>
          </a:p>
          <a:p>
            <a:pPr indent="0" lvl="0" marL="0" rtl="0" algn="l">
              <a:spcBef>
                <a:spcPts val="600"/>
              </a:spcBef>
              <a:spcAft>
                <a:spcPts val="0"/>
              </a:spcAft>
              <a:buClr>
                <a:schemeClr val="dk1"/>
              </a:buClr>
              <a:buSzPts val="1100"/>
              <a:buFont typeface="Arial"/>
              <a:buNone/>
            </a:pPr>
            <a:r>
              <a:rPr b="1" lang="en" sz="1800">
                <a:solidFill>
                  <a:schemeClr val="dk1"/>
                </a:solidFill>
              </a:rPr>
              <a:t>Reach Approval</a:t>
            </a:r>
            <a:r>
              <a:rPr lang="en" sz="1800">
                <a:solidFill>
                  <a:schemeClr val="dk1"/>
                </a:solidFill>
              </a:rPr>
              <a:t>: Your goal is to reach approval before Thursday, December 7th, 2023, so don’t wait</a:t>
            </a:r>
            <a:endParaRPr sz="1800">
              <a:solidFill>
                <a:schemeClr val="dk1"/>
              </a:solidFill>
            </a:endParaRPr>
          </a:p>
        </p:txBody>
      </p:sp>
      <p:sp>
        <p:nvSpPr>
          <p:cNvPr id="205" name="Google Shape;205;p29"/>
          <p:cNvSpPr txBox="1"/>
          <p:nvPr/>
        </p:nvSpPr>
        <p:spPr>
          <a:xfrm>
            <a:off x="5550450" y="4797900"/>
            <a:ext cx="2574600" cy="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Registration Guide Page: 9 </a:t>
            </a:r>
            <a:endParaRPr>
              <a:latin typeface="Karla"/>
              <a:ea typeface="Karla"/>
              <a:cs typeface="Karla"/>
              <a:sym typeface="Karl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09" name="Shape 209"/>
        <p:cNvGrpSpPr/>
        <p:nvPr/>
      </p:nvGrpSpPr>
      <p:grpSpPr>
        <a:xfrm>
          <a:off x="0" y="0"/>
          <a:ext cx="0" cy="0"/>
          <a:chOff x="0" y="0"/>
          <a:chExt cx="0" cy="0"/>
        </a:xfrm>
      </p:grpSpPr>
      <p:sp>
        <p:nvSpPr>
          <p:cNvPr id="210" name="Google Shape;210;p30"/>
          <p:cNvSpPr txBox="1"/>
          <p:nvPr>
            <p:ph type="title"/>
          </p:nvPr>
        </p:nvSpPr>
        <p:spPr>
          <a:xfrm>
            <a:off x="838350" y="893500"/>
            <a:ext cx="5324100" cy="4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CC0000"/>
                </a:solidFill>
              </a:rPr>
              <a:t>What does the data tell us?</a:t>
            </a:r>
            <a:endParaRPr>
              <a:solidFill>
                <a:srgbClr val="CC0000"/>
              </a:solidFill>
            </a:endParaRPr>
          </a:p>
        </p:txBody>
      </p:sp>
      <p:graphicFrame>
        <p:nvGraphicFramePr>
          <p:cNvPr id="211" name="Google Shape;211;p30"/>
          <p:cNvGraphicFramePr/>
          <p:nvPr/>
        </p:nvGraphicFramePr>
        <p:xfrm>
          <a:off x="808150" y="1657350"/>
          <a:ext cx="3000000" cy="3000000"/>
        </p:xfrm>
        <a:graphic>
          <a:graphicData uri="http://schemas.openxmlformats.org/drawingml/2006/table">
            <a:tbl>
              <a:tblPr>
                <a:noFill/>
                <a:tableStyleId>{A6F7135D-F47E-477F-A062-1FF3F130857C}</a:tableStyleId>
              </a:tblPr>
              <a:tblGrid>
                <a:gridCol w="1344925"/>
                <a:gridCol w="1496350"/>
                <a:gridCol w="1427525"/>
                <a:gridCol w="1489800"/>
              </a:tblGrid>
              <a:tr h="430375">
                <a:tc gridSpan="4">
                  <a:txBody>
                    <a:bodyPr/>
                    <a:lstStyle/>
                    <a:p>
                      <a:pPr indent="0" lvl="0" marL="0" rtl="0" algn="ctr">
                        <a:spcBef>
                          <a:spcPts val="0"/>
                        </a:spcBef>
                        <a:spcAft>
                          <a:spcPts val="0"/>
                        </a:spcAft>
                        <a:buNone/>
                      </a:pPr>
                      <a:r>
                        <a:rPr b="1" lang="en"/>
                        <a:t>Most Common Registration Requirement Errors</a:t>
                      </a:r>
                      <a:r>
                        <a:rPr b="1" lang="en"/>
                        <a:t> </a:t>
                      </a:r>
                      <a:r>
                        <a:rPr b="1" i="1" lang="en" sz="1100"/>
                        <a:t>(Spring 2023 Data)</a:t>
                      </a:r>
                      <a:endParaRPr b="1" i="1" sz="11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rgbClr val="FFD966"/>
                    </a:solidFill>
                  </a:tcPr>
                </a:tc>
                <a:tc hMerge="1"/>
                <a:tc hMerge="1"/>
                <a:tc hMerge="1"/>
              </a:tr>
              <a:tr h="720150">
                <a:tc rowSpan="2">
                  <a:txBody>
                    <a:bodyPr/>
                    <a:lstStyle/>
                    <a:p>
                      <a:pPr indent="0" lvl="0" marL="0" rtl="0" algn="ctr">
                        <a:spcBef>
                          <a:spcPts val="0"/>
                        </a:spcBef>
                        <a:spcAft>
                          <a:spcPts val="0"/>
                        </a:spcAft>
                        <a:buNone/>
                      </a:pPr>
                      <a:r>
                        <a:rPr lang="en" sz="1600">
                          <a:solidFill>
                            <a:schemeClr val="dk1"/>
                          </a:solidFill>
                        </a:rPr>
                        <a:t>Advisor Agreement</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ctr">
                        <a:spcBef>
                          <a:spcPts val="0"/>
                        </a:spcBef>
                        <a:spcAft>
                          <a:spcPts val="0"/>
                        </a:spcAft>
                        <a:buNone/>
                      </a:pPr>
                      <a:r>
                        <a:rPr lang="en" sz="1600">
                          <a:solidFill>
                            <a:schemeClr val="dk1"/>
                          </a:solidFill>
                        </a:rPr>
                        <a:t>40%</a:t>
                      </a:r>
                      <a:endParaRPr sz="1600">
                        <a:solidFill>
                          <a:schemeClr val="dk1"/>
                        </a:solidFill>
                      </a:endParaRPr>
                    </a:p>
                    <a:p>
                      <a:pPr indent="0" lvl="0" marL="0" rtl="0" algn="ctr">
                        <a:spcBef>
                          <a:spcPts val="0"/>
                        </a:spcBef>
                        <a:spcAft>
                          <a:spcPts val="0"/>
                        </a:spcAft>
                        <a:buNone/>
                      </a:pPr>
                      <a:r>
                        <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ctr">
                        <a:spcBef>
                          <a:spcPts val="0"/>
                        </a:spcBef>
                        <a:spcAft>
                          <a:spcPts val="0"/>
                        </a:spcAft>
                        <a:buNone/>
                      </a:pPr>
                      <a:r>
                        <a:rPr lang="en" sz="1600"/>
                        <a:t>Roster Requirements</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rPr lang="en" sz="1600"/>
                        <a:t>15%</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ctr">
                        <a:spcBef>
                          <a:spcPts val="0"/>
                        </a:spcBef>
                        <a:spcAft>
                          <a:spcPts val="0"/>
                        </a:spcAft>
                        <a:buNone/>
                      </a:pPr>
                      <a:r>
                        <a:rPr lang="en" sz="1600"/>
                        <a:t>Officer Trainings</a:t>
                      </a:r>
                      <a:endParaRPr sz="1600"/>
                    </a:p>
                    <a:p>
                      <a:pPr indent="0" lvl="0" marL="0" rtl="0" algn="l">
                        <a:spcBef>
                          <a:spcPts val="0"/>
                        </a:spcBef>
                        <a:spcAft>
                          <a:spcPts val="0"/>
                        </a:spcAft>
                        <a:buNone/>
                      </a:pPr>
                      <a:r>
                        <a:t/>
                      </a:r>
                      <a:endParaRPr sz="1600"/>
                    </a:p>
                    <a:p>
                      <a:pPr indent="0" lvl="0" marL="0" rtl="0" algn="ctr">
                        <a:spcBef>
                          <a:spcPts val="0"/>
                        </a:spcBef>
                        <a:spcAft>
                          <a:spcPts val="0"/>
                        </a:spcAft>
                        <a:buNone/>
                      </a:pPr>
                      <a:r>
                        <a:rPr lang="en" sz="1600"/>
                        <a:t>30%</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rowSpan="2">
                  <a:txBody>
                    <a:bodyPr/>
                    <a:lstStyle/>
                    <a:p>
                      <a:pPr indent="0" lvl="0" marL="0" rtl="0" algn="ctr">
                        <a:spcBef>
                          <a:spcPts val="0"/>
                        </a:spcBef>
                        <a:spcAft>
                          <a:spcPts val="0"/>
                        </a:spcAft>
                        <a:buNone/>
                      </a:pPr>
                      <a:r>
                        <a:rPr lang="en" sz="1600"/>
                        <a:t>Constitution Requirements</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rPr lang="en" sz="1600"/>
                        <a:t>8%</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50125">
                <a:tc vMerge="1"/>
                <a:tc vMerge="1"/>
                <a:tc vMerge="1"/>
                <a:tc vMerge="1"/>
              </a:tr>
            </a:tbl>
          </a:graphicData>
        </a:graphic>
      </p:graphicFrame>
      <p:graphicFrame>
        <p:nvGraphicFramePr>
          <p:cNvPr id="212" name="Google Shape;212;p30"/>
          <p:cNvGraphicFramePr/>
          <p:nvPr/>
        </p:nvGraphicFramePr>
        <p:xfrm>
          <a:off x="838350" y="3489775"/>
          <a:ext cx="3000000" cy="3000000"/>
        </p:xfrm>
        <a:graphic>
          <a:graphicData uri="http://schemas.openxmlformats.org/drawingml/2006/table">
            <a:tbl>
              <a:tblPr>
                <a:noFill/>
                <a:tableStyleId>{A6F7135D-F47E-477F-A062-1FF3F130857C}</a:tableStyleId>
              </a:tblPr>
              <a:tblGrid>
                <a:gridCol w="2811075"/>
              </a:tblGrid>
              <a:tr h="822925">
                <a:tc rowSpan="2">
                  <a:txBody>
                    <a:bodyPr/>
                    <a:lstStyle/>
                    <a:p>
                      <a:pPr indent="0" lvl="0" marL="0" rtl="0" algn="ctr">
                        <a:spcBef>
                          <a:spcPts val="0"/>
                        </a:spcBef>
                        <a:spcAft>
                          <a:spcPts val="0"/>
                        </a:spcAft>
                        <a:buNone/>
                      </a:pPr>
                      <a:r>
                        <a:rPr lang="en" sz="1600"/>
                        <a:t>Avg. Number of Submissions Per Org</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rPr lang="en" sz="1600"/>
                        <a:t>3X</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6725">
                <a:tc vMerge="1"/>
              </a:tr>
            </a:tbl>
          </a:graphicData>
        </a:graphic>
      </p:graphicFrame>
      <p:graphicFrame>
        <p:nvGraphicFramePr>
          <p:cNvPr id="213" name="Google Shape;213;p30"/>
          <p:cNvGraphicFramePr/>
          <p:nvPr/>
        </p:nvGraphicFramePr>
        <p:xfrm>
          <a:off x="3649413" y="3489775"/>
          <a:ext cx="3000000" cy="3000000"/>
        </p:xfrm>
        <a:graphic>
          <a:graphicData uri="http://schemas.openxmlformats.org/drawingml/2006/table">
            <a:tbl>
              <a:tblPr>
                <a:noFill/>
                <a:tableStyleId>{A6F7135D-F47E-477F-A062-1FF3F130857C}</a:tableStyleId>
              </a:tblPr>
              <a:tblGrid>
                <a:gridCol w="2893675"/>
              </a:tblGrid>
              <a:tr h="822925">
                <a:tc rowSpan="2">
                  <a:txBody>
                    <a:bodyPr/>
                    <a:lstStyle/>
                    <a:p>
                      <a:pPr indent="0" lvl="0" marL="0" rtl="0" algn="ctr">
                        <a:spcBef>
                          <a:spcPts val="0"/>
                        </a:spcBef>
                        <a:spcAft>
                          <a:spcPts val="0"/>
                        </a:spcAft>
                        <a:buNone/>
                      </a:pPr>
                      <a:r>
                        <a:rPr lang="en" sz="1600"/>
                        <a:t>Avg. Length Of Time From Submission To Get Reviewed</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t/>
                      </a:r>
                      <a:endParaRPr sz="1600"/>
                    </a:p>
                    <a:p>
                      <a:pPr indent="0" lvl="0" marL="0" rtl="0" algn="ctr">
                        <a:spcBef>
                          <a:spcPts val="0"/>
                        </a:spcBef>
                        <a:spcAft>
                          <a:spcPts val="0"/>
                        </a:spcAft>
                        <a:buNone/>
                      </a:pPr>
                      <a:r>
                        <a:rPr lang="en" sz="1600"/>
                        <a:t>1 Day</a:t>
                      </a:r>
                      <a:endParaRPr sz="16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26725">
                <a:tc vMerge="1"/>
              </a:tr>
            </a:tbl>
          </a:graphicData>
        </a:graphic>
      </p:graphicFrame>
      <p:sp>
        <p:nvSpPr>
          <p:cNvPr id="214" name="Google Shape;214;p30"/>
          <p:cNvSpPr txBox="1"/>
          <p:nvPr/>
        </p:nvSpPr>
        <p:spPr>
          <a:xfrm>
            <a:off x="5533425" y="4786550"/>
            <a:ext cx="2574600" cy="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Registration Guide Page: 14</a:t>
            </a:r>
            <a:endParaRPr>
              <a:latin typeface="Karla"/>
              <a:ea typeface="Karla"/>
              <a:cs typeface="Karla"/>
              <a:sym typeface="Karl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18" name="Shape 218"/>
        <p:cNvGrpSpPr/>
        <p:nvPr/>
      </p:nvGrpSpPr>
      <p:grpSpPr>
        <a:xfrm>
          <a:off x="0" y="0"/>
          <a:ext cx="0" cy="0"/>
          <a:chOff x="0" y="0"/>
          <a:chExt cx="0" cy="0"/>
        </a:xfrm>
      </p:grpSpPr>
      <p:sp>
        <p:nvSpPr>
          <p:cNvPr id="219" name="Google Shape;219;p31"/>
          <p:cNvSpPr txBox="1"/>
          <p:nvPr>
            <p:ph type="title"/>
          </p:nvPr>
        </p:nvSpPr>
        <p:spPr>
          <a:xfrm>
            <a:off x="381550" y="436300"/>
            <a:ext cx="5781000" cy="4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CC0000"/>
                </a:solidFill>
              </a:rPr>
              <a:t>What are my orgs first steps after this presentation?</a:t>
            </a:r>
            <a:endParaRPr>
              <a:solidFill>
                <a:srgbClr val="CC0000"/>
              </a:solidFill>
            </a:endParaRPr>
          </a:p>
        </p:txBody>
      </p:sp>
      <p:sp>
        <p:nvSpPr>
          <p:cNvPr id="220" name="Google Shape;220;p31"/>
          <p:cNvSpPr txBox="1"/>
          <p:nvPr>
            <p:ph idx="1" type="body"/>
          </p:nvPr>
        </p:nvSpPr>
        <p:spPr>
          <a:xfrm>
            <a:off x="136750" y="971550"/>
            <a:ext cx="7542900" cy="4227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solidFill>
                  <a:schemeClr val="dk1"/>
                </a:solidFill>
              </a:rPr>
              <a:t>Set Reminders: </a:t>
            </a:r>
            <a:r>
              <a:rPr lang="en">
                <a:solidFill>
                  <a:schemeClr val="dk1"/>
                </a:solidFill>
              </a:rPr>
              <a:t>Set yourself multiple reminders to complete your registration before Thursday, December 7th, 2023</a:t>
            </a:r>
            <a:endParaRPr>
              <a:solidFill>
                <a:schemeClr val="dk1"/>
              </a:solidFill>
            </a:endParaRPr>
          </a:p>
          <a:p>
            <a:pPr indent="0" lvl="0" marL="0" rtl="0" algn="l">
              <a:spcBef>
                <a:spcPts val="600"/>
              </a:spcBef>
              <a:spcAft>
                <a:spcPts val="0"/>
              </a:spcAft>
              <a:buNone/>
            </a:pPr>
            <a:r>
              <a:t/>
            </a:r>
            <a:endParaRPr b="1">
              <a:solidFill>
                <a:schemeClr val="dk1"/>
              </a:solidFill>
            </a:endParaRPr>
          </a:p>
          <a:p>
            <a:pPr indent="0" lvl="0" marL="0" rtl="0" algn="l">
              <a:spcBef>
                <a:spcPts val="600"/>
              </a:spcBef>
              <a:spcAft>
                <a:spcPts val="0"/>
              </a:spcAft>
              <a:buNone/>
            </a:pPr>
            <a:r>
              <a:rPr b="1" lang="en">
                <a:solidFill>
                  <a:schemeClr val="dk1"/>
                </a:solidFill>
              </a:rPr>
              <a:t>Download Your Checklist</a:t>
            </a:r>
            <a:r>
              <a:rPr lang="en">
                <a:solidFill>
                  <a:schemeClr val="dk1"/>
                </a:solidFill>
              </a:rPr>
              <a:t>: Download a copy of the registration checklist and guide for </a:t>
            </a:r>
            <a:endParaRPr>
              <a:solidFill>
                <a:schemeClr val="dk1"/>
              </a:solidFill>
            </a:endParaRPr>
          </a:p>
          <a:p>
            <a:pPr indent="0" lvl="0" marL="0" rtl="0" algn="l">
              <a:spcBef>
                <a:spcPts val="600"/>
              </a:spcBef>
              <a:spcAft>
                <a:spcPts val="0"/>
              </a:spcAft>
              <a:buNone/>
            </a:pPr>
            <a:r>
              <a:rPr lang="en">
                <a:solidFill>
                  <a:schemeClr val="dk1"/>
                </a:solidFill>
              </a:rPr>
              <a:t>your organization to use</a:t>
            </a:r>
            <a:endParaRPr b="1">
              <a:solidFill>
                <a:schemeClr val="dk1"/>
              </a:solidFill>
            </a:endParaRPr>
          </a:p>
          <a:p>
            <a:pPr indent="0" lvl="0" marL="0" rtl="0" algn="l">
              <a:spcBef>
                <a:spcPts val="600"/>
              </a:spcBef>
              <a:spcAft>
                <a:spcPts val="0"/>
              </a:spcAft>
              <a:buNone/>
            </a:pPr>
            <a:r>
              <a:t/>
            </a:r>
            <a:endParaRPr b="1">
              <a:solidFill>
                <a:schemeClr val="dk1"/>
              </a:solidFill>
            </a:endParaRPr>
          </a:p>
          <a:p>
            <a:pPr indent="0" lvl="0" marL="0" rtl="0" algn="l">
              <a:spcBef>
                <a:spcPts val="600"/>
              </a:spcBef>
              <a:spcAft>
                <a:spcPts val="0"/>
              </a:spcAft>
              <a:buNone/>
            </a:pPr>
            <a:r>
              <a:rPr b="1" lang="en">
                <a:solidFill>
                  <a:schemeClr val="dk1"/>
                </a:solidFill>
              </a:rPr>
              <a:t>Complete The Pre-Registration Checklist</a:t>
            </a:r>
            <a:r>
              <a:rPr lang="en">
                <a:solidFill>
                  <a:schemeClr val="dk1"/>
                </a:solidFill>
              </a:rPr>
              <a:t>: Before jumping into TerpLink to start your registration, make sure you completed every item in your pre-registration checklist</a:t>
            </a:r>
            <a:endParaRPr>
              <a:solidFill>
                <a:schemeClr val="dk1"/>
              </a:solidFill>
            </a:endParaRPr>
          </a:p>
          <a:p>
            <a:pPr indent="0" lvl="0" marL="0" rtl="0" algn="l">
              <a:spcBef>
                <a:spcPts val="600"/>
              </a:spcBef>
              <a:spcAft>
                <a:spcPts val="0"/>
              </a:spcAft>
              <a:buClr>
                <a:schemeClr val="dk1"/>
              </a:buClr>
              <a:buSzPts val="1100"/>
              <a:buFont typeface="Arial"/>
              <a:buNone/>
            </a:pPr>
            <a:r>
              <a:t/>
            </a:r>
            <a:endParaRPr>
              <a:solidFill>
                <a:schemeClr val="dk1"/>
              </a:solidFill>
            </a:endParaRPr>
          </a:p>
          <a:p>
            <a:pPr indent="0" lvl="0" marL="0" rtl="0" algn="l">
              <a:spcBef>
                <a:spcPts val="600"/>
              </a:spcBef>
              <a:spcAft>
                <a:spcPts val="0"/>
              </a:spcAft>
              <a:buClr>
                <a:schemeClr val="dk1"/>
              </a:buClr>
              <a:buSzPts val="1100"/>
              <a:buFont typeface="Arial"/>
              <a:buNone/>
            </a:pPr>
            <a:r>
              <a:rPr b="1" lang="en">
                <a:solidFill>
                  <a:schemeClr val="dk1"/>
                </a:solidFill>
              </a:rPr>
              <a:t>Submit Your Registration: </a:t>
            </a:r>
            <a:r>
              <a:rPr lang="en">
                <a:solidFill>
                  <a:schemeClr val="dk1"/>
                </a:solidFill>
              </a:rPr>
              <a:t>Get your registration in early, so SORC can help you if you have any errors and get denied</a:t>
            </a:r>
            <a:endParaRPr>
              <a:solidFill>
                <a:schemeClr val="dk1"/>
              </a:solidFill>
            </a:endParaRPr>
          </a:p>
          <a:p>
            <a:pPr indent="0" lvl="0" marL="0" rtl="0" algn="l">
              <a:spcBef>
                <a:spcPts val="600"/>
              </a:spcBef>
              <a:spcAft>
                <a:spcPts val="0"/>
              </a:spcAft>
              <a:buClr>
                <a:schemeClr val="dk1"/>
              </a:buClr>
              <a:buSzPts val="1100"/>
              <a:buFont typeface="Arial"/>
              <a:buNone/>
            </a:pPr>
            <a:r>
              <a:t/>
            </a:r>
            <a:endParaRPr b="1">
              <a:solidFill>
                <a:schemeClr val="dk1"/>
              </a:solidFill>
            </a:endParaRPr>
          </a:p>
          <a:p>
            <a:pPr indent="0" lvl="0" marL="0" rtl="0" algn="l">
              <a:spcBef>
                <a:spcPts val="600"/>
              </a:spcBef>
              <a:spcAft>
                <a:spcPts val="0"/>
              </a:spcAft>
              <a:buClr>
                <a:schemeClr val="dk1"/>
              </a:buClr>
              <a:buSzPts val="1100"/>
              <a:buFont typeface="Arial"/>
              <a:buNone/>
            </a:pPr>
            <a:r>
              <a:rPr b="1" lang="en">
                <a:solidFill>
                  <a:schemeClr val="dk1"/>
                </a:solidFill>
              </a:rPr>
              <a:t>Reach Approval</a:t>
            </a:r>
            <a:r>
              <a:rPr lang="en">
                <a:solidFill>
                  <a:schemeClr val="dk1"/>
                </a:solidFill>
              </a:rPr>
              <a:t>: Your goal is to reach approval before Thursday, December 7th, 2023, so don’t wait</a:t>
            </a:r>
            <a:endParaRPr>
              <a:solidFill>
                <a:schemeClr val="dk1"/>
              </a:solidFill>
            </a:endParaRPr>
          </a:p>
          <a:p>
            <a:pPr indent="0" lvl="0" marL="0" rtl="0" algn="ctr">
              <a:spcBef>
                <a:spcPts val="600"/>
              </a:spcBef>
              <a:spcAft>
                <a:spcPts val="0"/>
              </a:spcAft>
              <a:buNone/>
            </a:pPr>
            <a:r>
              <a:t/>
            </a:r>
            <a:endParaRPr b="1" sz="100" u="sng">
              <a:solidFill>
                <a:schemeClr val="dk1"/>
              </a:solidFill>
            </a:endParaRPr>
          </a:p>
          <a:p>
            <a:pPr indent="0" lvl="0" marL="0" rtl="0" algn="ctr">
              <a:spcBef>
                <a:spcPts val="600"/>
              </a:spcBef>
              <a:spcAft>
                <a:spcPts val="0"/>
              </a:spcAft>
              <a:buNone/>
            </a:pPr>
            <a:r>
              <a:rPr b="1" lang="en" u="sng">
                <a:solidFill>
                  <a:schemeClr val="dk1"/>
                </a:solidFill>
              </a:rPr>
              <a:t>Don’t Wait, Get It Done Now!</a:t>
            </a:r>
            <a:endParaRPr b="1" u="sng">
              <a:solidFill>
                <a:schemeClr val="dk1"/>
              </a:solidFill>
            </a:endParaRPr>
          </a:p>
          <a:p>
            <a:pPr indent="0" lvl="0" marL="0" rtl="0" algn="l">
              <a:spcBef>
                <a:spcPts val="600"/>
              </a:spcBef>
              <a:spcAft>
                <a:spcPts val="0"/>
              </a:spcAft>
              <a:buNone/>
            </a:pPr>
            <a:r>
              <a:t/>
            </a:r>
            <a:endParaRPr b="1">
              <a:solidFill>
                <a:schemeClr val="dk1"/>
              </a:solidFill>
            </a:endParaRPr>
          </a:p>
          <a:p>
            <a:pPr indent="0" lvl="0" marL="0" rtl="0" algn="ctr">
              <a:spcBef>
                <a:spcPts val="600"/>
              </a:spcBef>
              <a:spcAft>
                <a:spcPts val="0"/>
              </a:spcAft>
              <a:buNone/>
            </a:pPr>
            <a:r>
              <a:t/>
            </a:r>
            <a:endParaRPr sz="2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24" name="Shape 224"/>
        <p:cNvGrpSpPr/>
        <p:nvPr/>
      </p:nvGrpSpPr>
      <p:grpSpPr>
        <a:xfrm>
          <a:off x="0" y="0"/>
          <a:ext cx="0" cy="0"/>
          <a:chOff x="0" y="0"/>
          <a:chExt cx="0" cy="0"/>
        </a:xfrm>
      </p:grpSpPr>
      <p:sp>
        <p:nvSpPr>
          <p:cNvPr id="225" name="Google Shape;225;p32"/>
          <p:cNvSpPr txBox="1"/>
          <p:nvPr>
            <p:ph idx="1" type="body"/>
          </p:nvPr>
        </p:nvSpPr>
        <p:spPr>
          <a:xfrm>
            <a:off x="136750" y="819150"/>
            <a:ext cx="7026600" cy="4227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4300">
                <a:solidFill>
                  <a:srgbClr val="CC4125"/>
                </a:solidFill>
              </a:rPr>
              <a:t>Registration Is Due Soon:</a:t>
            </a:r>
            <a:r>
              <a:rPr b="1" lang="en" sz="4300">
                <a:solidFill>
                  <a:schemeClr val="dk1"/>
                </a:solidFill>
              </a:rPr>
              <a:t> </a:t>
            </a:r>
            <a:endParaRPr b="1" sz="4300">
              <a:solidFill>
                <a:schemeClr val="dk1"/>
              </a:solidFill>
            </a:endParaRPr>
          </a:p>
          <a:p>
            <a:pPr indent="0" lvl="0" marL="0" rtl="0" algn="ctr">
              <a:spcBef>
                <a:spcPts val="600"/>
              </a:spcBef>
              <a:spcAft>
                <a:spcPts val="0"/>
              </a:spcAft>
              <a:buNone/>
            </a:pPr>
            <a:r>
              <a:t/>
            </a:r>
            <a:endParaRPr b="1" sz="4300">
              <a:solidFill>
                <a:schemeClr val="dk1"/>
              </a:solidFill>
            </a:endParaRPr>
          </a:p>
          <a:p>
            <a:pPr indent="0" lvl="0" marL="0" rtl="0" algn="ctr">
              <a:spcBef>
                <a:spcPts val="600"/>
              </a:spcBef>
              <a:spcAft>
                <a:spcPts val="0"/>
              </a:spcAft>
              <a:buClr>
                <a:schemeClr val="dk1"/>
              </a:buClr>
              <a:buSzPts val="1100"/>
              <a:buFont typeface="Arial"/>
              <a:buNone/>
            </a:pPr>
            <a:r>
              <a:rPr b="1" lang="en" sz="4300">
                <a:solidFill>
                  <a:schemeClr val="dk1"/>
                </a:solidFill>
              </a:rPr>
              <a:t>Thursday, December 7th, 2023 | By 11:45 PM EST</a:t>
            </a:r>
            <a:endParaRPr b="1" sz="4300">
              <a:solidFill>
                <a:schemeClr val="dk1"/>
              </a:solidFill>
            </a:endParaRPr>
          </a:p>
          <a:p>
            <a:pPr indent="0" lvl="0" marL="0" rtl="0" algn="l">
              <a:spcBef>
                <a:spcPts val="600"/>
              </a:spcBef>
              <a:spcAft>
                <a:spcPts val="0"/>
              </a:spcAft>
              <a:buClr>
                <a:schemeClr val="dk1"/>
              </a:buClr>
              <a:buSzPts val="1100"/>
              <a:buFont typeface="Arial"/>
              <a:buNone/>
            </a:pPr>
            <a:r>
              <a:t/>
            </a:r>
            <a:endParaRPr b="1" sz="3000">
              <a:solidFill>
                <a:schemeClr val="dk1"/>
              </a:solidFill>
            </a:endParaRPr>
          </a:p>
          <a:p>
            <a:pPr indent="0" lvl="0" marL="0" rtl="0" algn="ctr">
              <a:spcBef>
                <a:spcPts val="600"/>
              </a:spcBef>
              <a:spcAft>
                <a:spcPts val="0"/>
              </a:spcAft>
              <a:buClr>
                <a:schemeClr val="dk1"/>
              </a:buClr>
              <a:buSzPts val="1100"/>
              <a:buFont typeface="Arial"/>
              <a:buNone/>
            </a:pPr>
            <a:r>
              <a:rPr i="1" lang="en" sz="2100" u="sng">
                <a:solidFill>
                  <a:schemeClr val="dk1"/>
                </a:solidFill>
              </a:rPr>
              <a:t>Your goal is to reach approval before Thursday, December 7th, 2023, so don’t wait</a:t>
            </a:r>
            <a:endParaRPr b="1" sz="43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29" name="Shape 229"/>
        <p:cNvGrpSpPr/>
        <p:nvPr/>
      </p:nvGrpSpPr>
      <p:grpSpPr>
        <a:xfrm>
          <a:off x="0" y="0"/>
          <a:ext cx="0" cy="0"/>
          <a:chOff x="0" y="0"/>
          <a:chExt cx="0" cy="0"/>
        </a:xfrm>
      </p:grpSpPr>
      <p:sp>
        <p:nvSpPr>
          <p:cNvPr id="230" name="Google Shape;230;p33"/>
          <p:cNvSpPr txBox="1"/>
          <p:nvPr>
            <p:ph type="title"/>
          </p:nvPr>
        </p:nvSpPr>
        <p:spPr>
          <a:xfrm>
            <a:off x="838350" y="360100"/>
            <a:ext cx="5324100" cy="4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CC0000"/>
                </a:solidFill>
              </a:rPr>
              <a:t>Contact Us</a:t>
            </a:r>
            <a:endParaRPr>
              <a:solidFill>
                <a:srgbClr val="CC0000"/>
              </a:solidFill>
            </a:endParaRPr>
          </a:p>
        </p:txBody>
      </p:sp>
      <p:sp>
        <p:nvSpPr>
          <p:cNvPr id="231" name="Google Shape;231;p33"/>
          <p:cNvSpPr txBox="1"/>
          <p:nvPr>
            <p:ph idx="1" type="body"/>
          </p:nvPr>
        </p:nvSpPr>
        <p:spPr>
          <a:xfrm>
            <a:off x="838250" y="895350"/>
            <a:ext cx="6418500" cy="422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The Student Organization Resource Center (SORC) is located in the Student </a:t>
            </a:r>
            <a:r>
              <a:rPr lang="en" sz="1800">
                <a:solidFill>
                  <a:schemeClr val="dk1"/>
                </a:solidFill>
              </a:rPr>
              <a:t>Involvement</a:t>
            </a:r>
            <a:r>
              <a:rPr lang="en" sz="1800">
                <a:solidFill>
                  <a:schemeClr val="dk1"/>
                </a:solidFill>
              </a:rPr>
              <a:t> Suite, on the ground floor of the Stamp Student Union. </a:t>
            </a:r>
            <a:endParaRPr sz="18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l">
              <a:spcBef>
                <a:spcPts val="0"/>
              </a:spcBef>
              <a:spcAft>
                <a:spcPts val="0"/>
              </a:spcAft>
              <a:buNone/>
            </a:pPr>
            <a:r>
              <a:rPr b="1" lang="en" sz="1800">
                <a:solidFill>
                  <a:schemeClr val="dk1"/>
                </a:solidFill>
              </a:rPr>
              <a:t>Website</a:t>
            </a:r>
            <a:r>
              <a:rPr lang="en" sz="1800">
                <a:solidFill>
                  <a:schemeClr val="dk1"/>
                </a:solidFill>
              </a:rPr>
              <a:t>: stamp.umd.edu/sorc</a:t>
            </a:r>
            <a:endParaRPr sz="1800">
              <a:solidFill>
                <a:schemeClr val="dk1"/>
              </a:solidFill>
            </a:endParaRPr>
          </a:p>
          <a:p>
            <a:pPr indent="0" lvl="0" marL="0" rtl="0" algn="l">
              <a:spcBef>
                <a:spcPts val="0"/>
              </a:spcBef>
              <a:spcAft>
                <a:spcPts val="0"/>
              </a:spcAft>
              <a:buNone/>
            </a:pPr>
            <a:r>
              <a:rPr b="1" lang="en" sz="1800">
                <a:solidFill>
                  <a:schemeClr val="dk1"/>
                </a:solidFill>
              </a:rPr>
              <a:t>Email</a:t>
            </a:r>
            <a:r>
              <a:rPr lang="en" sz="1800">
                <a:solidFill>
                  <a:schemeClr val="dk1"/>
                </a:solidFill>
              </a:rPr>
              <a:t>: sorc@umd.edu</a:t>
            </a:r>
            <a:endParaRPr sz="1800">
              <a:solidFill>
                <a:schemeClr val="dk1"/>
              </a:solidFill>
            </a:endParaRPr>
          </a:p>
          <a:p>
            <a:pPr indent="0" lvl="0" marL="0" rtl="0" algn="l">
              <a:spcBef>
                <a:spcPts val="0"/>
              </a:spcBef>
              <a:spcAft>
                <a:spcPts val="0"/>
              </a:spcAft>
              <a:buNone/>
            </a:pPr>
            <a:r>
              <a:rPr b="1" lang="en" sz="1800">
                <a:solidFill>
                  <a:schemeClr val="dk1"/>
                </a:solidFill>
              </a:rPr>
              <a:t>Phone</a:t>
            </a:r>
            <a:r>
              <a:rPr lang="en" sz="1800">
                <a:solidFill>
                  <a:schemeClr val="dk1"/>
                </a:solidFill>
              </a:rPr>
              <a:t>: 301-314-7158</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b="1" lang="en" sz="1800">
                <a:solidFill>
                  <a:schemeClr val="dk1"/>
                </a:solidFill>
              </a:rPr>
              <a:t>Hours of Operations</a:t>
            </a:r>
            <a:endParaRPr>
              <a:solidFill>
                <a:schemeClr val="dk1"/>
              </a:solidFill>
            </a:endParaRPr>
          </a:p>
          <a:p>
            <a:pPr indent="0" lvl="0" marL="0" rtl="0" algn="l">
              <a:spcBef>
                <a:spcPts val="0"/>
              </a:spcBef>
              <a:spcAft>
                <a:spcPts val="0"/>
              </a:spcAft>
              <a:buClr>
                <a:schemeClr val="dk1"/>
              </a:buClr>
              <a:buSzPts val="1100"/>
              <a:buFont typeface="Arial"/>
              <a:buNone/>
            </a:pPr>
            <a:r>
              <a:rPr lang="en" sz="1800">
                <a:solidFill>
                  <a:schemeClr val="dk1"/>
                </a:solidFill>
              </a:rPr>
              <a:t>Monday - Friday: 9:00 AM - 10:00 PM</a:t>
            </a:r>
            <a:endParaRPr sz="1800">
              <a:solidFill>
                <a:schemeClr val="dk1"/>
              </a:solidFill>
            </a:endParaRPr>
          </a:p>
          <a:p>
            <a:pPr indent="0" lvl="0" marL="0" rtl="0" algn="l">
              <a:spcBef>
                <a:spcPts val="0"/>
              </a:spcBef>
              <a:spcAft>
                <a:spcPts val="0"/>
              </a:spcAft>
              <a:buNone/>
            </a:pPr>
            <a:r>
              <a:rPr lang="en" sz="1800">
                <a:solidFill>
                  <a:schemeClr val="dk1"/>
                </a:solidFill>
              </a:rPr>
              <a:t>Saturday &amp; Sunday: 12:00 PM - 6:00 PM</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 sz="1800">
                <a:solidFill>
                  <a:srgbClr val="F64646"/>
                </a:solidFill>
              </a:rPr>
              <a:t>@marylandsorc</a:t>
            </a:r>
            <a:r>
              <a:rPr lang="en" sz="1800">
                <a:solidFill>
                  <a:schemeClr val="dk1"/>
                </a:solidFill>
              </a:rPr>
              <a:t> on Twitter and Instagram</a:t>
            </a:r>
            <a:endParaRPr sz="1800">
              <a:solidFill>
                <a:srgbClr val="F64646"/>
              </a:solidFill>
            </a:endParaRPr>
          </a:p>
          <a:p>
            <a:pPr indent="0" lvl="0" marL="0" rtl="0" algn="l">
              <a:spcBef>
                <a:spcPts val="0"/>
              </a:spcBef>
              <a:spcAft>
                <a:spcPts val="0"/>
              </a:spcAft>
              <a:buClr>
                <a:schemeClr val="dk1"/>
              </a:buClr>
              <a:buSzPts val="1100"/>
              <a:buFont typeface="Arial"/>
              <a:buNone/>
            </a:pPr>
            <a:r>
              <a:rPr lang="en" sz="1800">
                <a:solidFill>
                  <a:srgbClr val="F64646"/>
                </a:solidFill>
              </a:rPr>
              <a:t>Maryland SORC</a:t>
            </a:r>
            <a:r>
              <a:rPr lang="en" sz="1800">
                <a:solidFill>
                  <a:schemeClr val="dk1"/>
                </a:solidFill>
              </a:rPr>
              <a:t> on Facebook</a:t>
            </a:r>
            <a:endParaRPr sz="18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35" name="Shape 235"/>
        <p:cNvGrpSpPr/>
        <p:nvPr/>
      </p:nvGrpSpPr>
      <p:grpSpPr>
        <a:xfrm>
          <a:off x="0" y="0"/>
          <a:ext cx="0" cy="0"/>
          <a:chOff x="0" y="0"/>
          <a:chExt cx="0" cy="0"/>
        </a:xfrm>
      </p:grpSpPr>
      <p:sp>
        <p:nvSpPr>
          <p:cNvPr id="236" name="Google Shape;236;p34"/>
          <p:cNvSpPr txBox="1"/>
          <p:nvPr>
            <p:ph type="title"/>
          </p:nvPr>
        </p:nvSpPr>
        <p:spPr>
          <a:xfrm>
            <a:off x="838350" y="512500"/>
            <a:ext cx="5324100" cy="4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CC0000"/>
                </a:solidFill>
              </a:rPr>
              <a:t>Slide Deck</a:t>
            </a:r>
            <a:endParaRPr>
              <a:solidFill>
                <a:srgbClr val="CC0000"/>
              </a:solidFill>
            </a:endParaRPr>
          </a:p>
        </p:txBody>
      </p:sp>
      <p:pic>
        <p:nvPicPr>
          <p:cNvPr id="237" name="Google Shape;237;p34"/>
          <p:cNvPicPr preferRelativeResize="0"/>
          <p:nvPr/>
        </p:nvPicPr>
        <p:blipFill>
          <a:blip r:embed="rId3">
            <a:alphaModFix/>
          </a:blip>
          <a:stretch>
            <a:fillRect/>
          </a:stretch>
        </p:blipFill>
        <p:spPr>
          <a:xfrm>
            <a:off x="2321950" y="998200"/>
            <a:ext cx="3840501" cy="3840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41" name="Shape 241"/>
        <p:cNvGrpSpPr/>
        <p:nvPr/>
      </p:nvGrpSpPr>
      <p:grpSpPr>
        <a:xfrm>
          <a:off x="0" y="0"/>
          <a:ext cx="0" cy="0"/>
          <a:chOff x="0" y="0"/>
          <a:chExt cx="0" cy="0"/>
        </a:xfrm>
      </p:grpSpPr>
      <p:sp>
        <p:nvSpPr>
          <p:cNvPr id="242" name="Google Shape;242;p35"/>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29" name="Shape 129"/>
        <p:cNvGrpSpPr/>
        <p:nvPr/>
      </p:nvGrpSpPr>
      <p:grpSpPr>
        <a:xfrm>
          <a:off x="0" y="0"/>
          <a:ext cx="0" cy="0"/>
          <a:chOff x="0" y="0"/>
          <a:chExt cx="0" cy="0"/>
        </a:xfrm>
      </p:grpSpPr>
      <p:sp>
        <p:nvSpPr>
          <p:cNvPr id="130" name="Google Shape;130;p19"/>
          <p:cNvSpPr txBox="1"/>
          <p:nvPr>
            <p:ph type="title"/>
          </p:nvPr>
        </p:nvSpPr>
        <p:spPr>
          <a:xfrm>
            <a:off x="838350" y="512500"/>
            <a:ext cx="5324100" cy="4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CC0000"/>
                </a:solidFill>
              </a:rPr>
              <a:t>Slide Deck</a:t>
            </a:r>
            <a:endParaRPr>
              <a:solidFill>
                <a:srgbClr val="CC0000"/>
              </a:solidFill>
            </a:endParaRPr>
          </a:p>
        </p:txBody>
      </p:sp>
      <p:pic>
        <p:nvPicPr>
          <p:cNvPr id="131" name="Google Shape;131;p19"/>
          <p:cNvPicPr preferRelativeResize="0"/>
          <p:nvPr/>
        </p:nvPicPr>
        <p:blipFill>
          <a:blip r:embed="rId3">
            <a:alphaModFix/>
          </a:blip>
          <a:stretch>
            <a:fillRect/>
          </a:stretch>
        </p:blipFill>
        <p:spPr>
          <a:xfrm>
            <a:off x="2321950" y="998200"/>
            <a:ext cx="3840501" cy="3840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35" name="Shape 135"/>
        <p:cNvGrpSpPr/>
        <p:nvPr/>
      </p:nvGrpSpPr>
      <p:grpSpPr>
        <a:xfrm>
          <a:off x="0" y="0"/>
          <a:ext cx="0" cy="0"/>
          <a:chOff x="0" y="0"/>
          <a:chExt cx="0" cy="0"/>
        </a:xfrm>
      </p:grpSpPr>
      <p:sp>
        <p:nvSpPr>
          <p:cNvPr id="136" name="Google Shape;136;p20"/>
          <p:cNvSpPr txBox="1"/>
          <p:nvPr>
            <p:ph type="title"/>
          </p:nvPr>
        </p:nvSpPr>
        <p:spPr>
          <a:xfrm>
            <a:off x="838350" y="512500"/>
            <a:ext cx="5324100" cy="4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CC0000"/>
                </a:solidFill>
              </a:rPr>
              <a:t>Who </a:t>
            </a:r>
            <a:r>
              <a:rPr lang="en">
                <a:solidFill>
                  <a:srgbClr val="CC0000"/>
                </a:solidFill>
              </a:rPr>
              <a:t>am I</a:t>
            </a:r>
            <a:r>
              <a:rPr lang="en">
                <a:solidFill>
                  <a:srgbClr val="CC0000"/>
                </a:solidFill>
              </a:rPr>
              <a:t>?</a:t>
            </a:r>
            <a:endParaRPr>
              <a:solidFill>
                <a:srgbClr val="CC0000"/>
              </a:solidFill>
            </a:endParaRPr>
          </a:p>
        </p:txBody>
      </p:sp>
      <p:pic>
        <p:nvPicPr>
          <p:cNvPr id="137" name="Google Shape;137;p20"/>
          <p:cNvPicPr preferRelativeResize="0"/>
          <p:nvPr/>
        </p:nvPicPr>
        <p:blipFill rotWithShape="1">
          <a:blip r:embed="rId3">
            <a:alphaModFix/>
          </a:blip>
          <a:srcRect b="5287" l="9656" r="18494" t="32800"/>
          <a:stretch/>
        </p:blipFill>
        <p:spPr>
          <a:xfrm>
            <a:off x="674875" y="1292425"/>
            <a:ext cx="4689300" cy="3030600"/>
          </a:xfrm>
          <a:prstGeom prst="flowChartAlternateProcess">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41" name="Shape 141"/>
        <p:cNvGrpSpPr/>
        <p:nvPr/>
      </p:nvGrpSpPr>
      <p:grpSpPr>
        <a:xfrm>
          <a:off x="0" y="0"/>
          <a:ext cx="0" cy="0"/>
          <a:chOff x="0" y="0"/>
          <a:chExt cx="0" cy="0"/>
        </a:xfrm>
      </p:grpSpPr>
      <p:sp>
        <p:nvSpPr>
          <p:cNvPr id="142" name="Google Shape;142;p21"/>
          <p:cNvSpPr txBox="1"/>
          <p:nvPr>
            <p:ph idx="2" type="body"/>
          </p:nvPr>
        </p:nvSpPr>
        <p:spPr>
          <a:xfrm>
            <a:off x="519550" y="923825"/>
            <a:ext cx="6567300" cy="37476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600"/>
              </a:spcBef>
              <a:spcAft>
                <a:spcPts val="0"/>
              </a:spcAft>
              <a:buSzPts val="1100"/>
              <a:buNone/>
            </a:pPr>
            <a:r>
              <a:rPr lang="en" sz="1800">
                <a:solidFill>
                  <a:schemeClr val="dk1"/>
                </a:solidFill>
                <a:latin typeface="Arial"/>
                <a:ea typeface="Arial"/>
                <a:cs typeface="Arial"/>
                <a:sym typeface="Arial"/>
              </a:rPr>
              <a:t>The Student Organization Resource Center (SORC) is committed to supporting student success through involvement and leadership opportunities. </a:t>
            </a:r>
            <a:endParaRPr sz="1800">
              <a:solidFill>
                <a:schemeClr val="dk1"/>
              </a:solidFill>
              <a:latin typeface="Arial"/>
              <a:ea typeface="Arial"/>
              <a:cs typeface="Arial"/>
              <a:sym typeface="Arial"/>
            </a:endParaRPr>
          </a:p>
          <a:p>
            <a:pPr indent="0" lvl="0" marL="0" rtl="0" algn="l">
              <a:lnSpc>
                <a:spcPct val="110000"/>
              </a:lnSpc>
              <a:spcBef>
                <a:spcPts val="600"/>
              </a:spcBef>
              <a:spcAft>
                <a:spcPts val="0"/>
              </a:spcAft>
              <a:buSzPts val="1100"/>
              <a:buNone/>
            </a:pPr>
            <a:r>
              <a:t/>
            </a:r>
            <a:endParaRPr sz="1800">
              <a:solidFill>
                <a:schemeClr val="dk1"/>
              </a:solidFill>
              <a:latin typeface="Arial"/>
              <a:ea typeface="Arial"/>
              <a:cs typeface="Arial"/>
              <a:sym typeface="Arial"/>
            </a:endParaRPr>
          </a:p>
          <a:p>
            <a:pPr indent="0" lvl="0" marL="0" rtl="0" algn="l">
              <a:lnSpc>
                <a:spcPct val="110000"/>
              </a:lnSpc>
              <a:spcBef>
                <a:spcPts val="600"/>
              </a:spcBef>
              <a:spcAft>
                <a:spcPts val="0"/>
              </a:spcAft>
              <a:buSzPts val="1100"/>
              <a:buNone/>
            </a:pPr>
            <a:r>
              <a:rPr lang="en" sz="1800">
                <a:solidFill>
                  <a:schemeClr val="dk1"/>
                </a:solidFill>
                <a:latin typeface="Arial"/>
                <a:ea typeface="Arial"/>
                <a:cs typeface="Arial"/>
                <a:sym typeface="Arial"/>
              </a:rPr>
              <a:t>SORC is the source for your student involvement needs and desires, from finding a student organization to join, to registering a new student organization and providing assistance and support to existing student organizations.</a:t>
            </a:r>
            <a:endParaRPr i="1" sz="1800">
              <a:solidFill>
                <a:schemeClr val="dk1"/>
              </a:solidFill>
              <a:highlight>
                <a:srgbClr val="FFFFFF"/>
              </a:highlight>
              <a:latin typeface="Arial"/>
              <a:ea typeface="Arial"/>
              <a:cs typeface="Arial"/>
              <a:sym typeface="Arial"/>
            </a:endParaRPr>
          </a:p>
          <a:p>
            <a:pPr indent="0" lvl="0" marL="0" rtl="0" algn="l">
              <a:lnSpc>
                <a:spcPct val="110000"/>
              </a:lnSpc>
              <a:spcBef>
                <a:spcPts val="600"/>
              </a:spcBef>
              <a:spcAft>
                <a:spcPts val="0"/>
              </a:spcAft>
              <a:buSzPts val="1800"/>
              <a:buNone/>
            </a:pPr>
            <a:r>
              <a:t/>
            </a:r>
            <a:endParaRPr sz="1800">
              <a:solidFill>
                <a:schemeClr val="dk1"/>
              </a:solidFill>
              <a:latin typeface="Arial"/>
              <a:ea typeface="Arial"/>
              <a:cs typeface="Arial"/>
              <a:sym typeface="Arial"/>
            </a:endParaRPr>
          </a:p>
        </p:txBody>
      </p:sp>
      <p:sp>
        <p:nvSpPr>
          <p:cNvPr id="143" name="Google Shape;143;p21"/>
          <p:cNvSpPr txBox="1"/>
          <p:nvPr>
            <p:ph idx="12" type="sldNum"/>
          </p:nvPr>
        </p:nvSpPr>
        <p:spPr>
          <a:xfrm>
            <a:off x="8556784" y="4749851"/>
            <a:ext cx="548700" cy="393600"/>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44" name="Google Shape;144;p21"/>
          <p:cNvSpPr txBox="1"/>
          <p:nvPr>
            <p:ph idx="4294967295" type="ctrTitle"/>
          </p:nvPr>
        </p:nvSpPr>
        <p:spPr>
          <a:xfrm>
            <a:off x="519550" y="80700"/>
            <a:ext cx="5979000" cy="622200"/>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chemeClr val="accent2"/>
              </a:buClr>
              <a:buSzPts val="4800"/>
              <a:buFont typeface="Raleway Thin"/>
              <a:buNone/>
            </a:pPr>
            <a:r>
              <a:rPr b="1" lang="en">
                <a:solidFill>
                  <a:srgbClr val="CC0000"/>
                </a:solidFill>
                <a:latin typeface="Arial"/>
                <a:ea typeface="Arial"/>
                <a:cs typeface="Arial"/>
                <a:sym typeface="Arial"/>
              </a:rPr>
              <a:t>What’s Our Why</a:t>
            </a:r>
            <a:r>
              <a:rPr b="1" i="0" lang="en" u="none" cap="none" strike="noStrike">
                <a:solidFill>
                  <a:srgbClr val="CC0000"/>
                </a:solidFill>
                <a:latin typeface="Arial"/>
                <a:ea typeface="Arial"/>
                <a:cs typeface="Arial"/>
                <a:sym typeface="Arial"/>
              </a:rPr>
              <a:t>?</a:t>
            </a:r>
            <a:endParaRPr b="1" i="0" u="none" cap="none" strike="noStrike">
              <a:solidFill>
                <a:srgbClr val="CC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48" name="Shape 148"/>
        <p:cNvGrpSpPr/>
        <p:nvPr/>
      </p:nvGrpSpPr>
      <p:grpSpPr>
        <a:xfrm>
          <a:off x="0" y="0"/>
          <a:ext cx="0" cy="0"/>
          <a:chOff x="0" y="0"/>
          <a:chExt cx="0" cy="0"/>
        </a:xfrm>
      </p:grpSpPr>
      <p:sp>
        <p:nvSpPr>
          <p:cNvPr id="149" name="Google Shape;149;p22"/>
          <p:cNvSpPr txBox="1"/>
          <p:nvPr>
            <p:ph type="title"/>
          </p:nvPr>
        </p:nvSpPr>
        <p:spPr>
          <a:xfrm>
            <a:off x="838350" y="893500"/>
            <a:ext cx="5324100" cy="4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CC0000"/>
                </a:solidFill>
              </a:rPr>
              <a:t>What is student organization registration?</a:t>
            </a:r>
            <a:endParaRPr>
              <a:solidFill>
                <a:srgbClr val="CC0000"/>
              </a:solidFill>
            </a:endParaRPr>
          </a:p>
        </p:txBody>
      </p:sp>
      <p:sp>
        <p:nvSpPr>
          <p:cNvPr id="150" name="Google Shape;150;p22"/>
          <p:cNvSpPr txBox="1"/>
          <p:nvPr>
            <p:ph idx="1" type="body"/>
          </p:nvPr>
        </p:nvSpPr>
        <p:spPr>
          <a:xfrm>
            <a:off x="838250" y="1504950"/>
            <a:ext cx="6370200" cy="3486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800">
                <a:solidFill>
                  <a:schemeClr val="dk1"/>
                </a:solidFill>
              </a:rPr>
              <a:t>Who Runs It?</a:t>
            </a:r>
            <a:r>
              <a:rPr lang="en" sz="1800">
                <a:solidFill>
                  <a:schemeClr val="dk1"/>
                </a:solidFill>
              </a:rPr>
              <a:t>: Student Organization Resource Center</a:t>
            </a:r>
            <a:endParaRPr sz="1800">
              <a:solidFill>
                <a:schemeClr val="dk1"/>
              </a:solidFill>
            </a:endParaRPr>
          </a:p>
          <a:p>
            <a:pPr indent="0" lvl="0" marL="0" rtl="0" algn="l">
              <a:spcBef>
                <a:spcPts val="600"/>
              </a:spcBef>
              <a:spcAft>
                <a:spcPts val="0"/>
              </a:spcAft>
              <a:buClr>
                <a:schemeClr val="dk1"/>
              </a:buClr>
              <a:buSzPts val="1100"/>
              <a:buFont typeface="Arial"/>
              <a:buNone/>
            </a:pPr>
            <a:r>
              <a:t/>
            </a:r>
            <a:endParaRPr b="1" sz="1800">
              <a:solidFill>
                <a:schemeClr val="dk1"/>
              </a:solidFill>
            </a:endParaRPr>
          </a:p>
          <a:p>
            <a:pPr indent="0" lvl="0" marL="0" rtl="0" algn="l">
              <a:spcBef>
                <a:spcPts val="600"/>
              </a:spcBef>
              <a:spcAft>
                <a:spcPts val="0"/>
              </a:spcAft>
              <a:buClr>
                <a:schemeClr val="dk1"/>
              </a:buClr>
              <a:buSzPts val="1100"/>
              <a:buFont typeface="Arial"/>
              <a:buNone/>
            </a:pPr>
            <a:r>
              <a:rPr b="1" lang="en" sz="1800">
                <a:solidFill>
                  <a:schemeClr val="dk1"/>
                </a:solidFill>
              </a:rPr>
              <a:t>How Often Does It Happen?: </a:t>
            </a:r>
            <a:r>
              <a:rPr lang="en" sz="1800">
                <a:solidFill>
                  <a:schemeClr val="dk1"/>
                </a:solidFill>
              </a:rPr>
              <a:t>Annually (</a:t>
            </a:r>
            <a:r>
              <a:rPr i="1" lang="en" sz="1800">
                <a:solidFill>
                  <a:schemeClr val="dk1"/>
                </a:solidFill>
              </a:rPr>
              <a:t>Fall &amp; Spring</a:t>
            </a:r>
            <a:r>
              <a:rPr lang="en" sz="1800">
                <a:solidFill>
                  <a:schemeClr val="dk1"/>
                </a:solidFill>
              </a:rPr>
              <a:t>)</a:t>
            </a:r>
            <a:endParaRPr sz="1800">
              <a:solidFill>
                <a:schemeClr val="dk1"/>
              </a:solidFill>
            </a:endParaRPr>
          </a:p>
          <a:p>
            <a:pPr indent="0" lvl="0" marL="0" rtl="0" algn="l">
              <a:spcBef>
                <a:spcPts val="600"/>
              </a:spcBef>
              <a:spcAft>
                <a:spcPts val="0"/>
              </a:spcAft>
              <a:buClr>
                <a:schemeClr val="dk1"/>
              </a:buClr>
              <a:buSzPts val="1100"/>
              <a:buFont typeface="Arial"/>
              <a:buNone/>
            </a:pPr>
            <a:r>
              <a:t/>
            </a:r>
            <a:endParaRPr b="1" sz="1800">
              <a:solidFill>
                <a:schemeClr val="dk1"/>
              </a:solidFill>
            </a:endParaRPr>
          </a:p>
          <a:p>
            <a:pPr indent="0" lvl="0" marL="0" rtl="0" algn="l">
              <a:spcBef>
                <a:spcPts val="600"/>
              </a:spcBef>
              <a:spcAft>
                <a:spcPts val="0"/>
              </a:spcAft>
              <a:buClr>
                <a:schemeClr val="dk1"/>
              </a:buClr>
              <a:buSzPts val="1100"/>
              <a:buFont typeface="Arial"/>
              <a:buNone/>
            </a:pPr>
            <a:r>
              <a:rPr b="1" lang="en" sz="1800">
                <a:solidFill>
                  <a:schemeClr val="dk1"/>
                </a:solidFill>
              </a:rPr>
              <a:t>When Does It Happen Next?</a:t>
            </a:r>
            <a:r>
              <a:rPr lang="en" sz="1800">
                <a:solidFill>
                  <a:schemeClr val="dk1"/>
                </a:solidFill>
              </a:rPr>
              <a:t>: </a:t>
            </a:r>
            <a:endParaRPr sz="1800">
              <a:solidFill>
                <a:schemeClr val="dk1"/>
              </a:solidFill>
            </a:endParaRPr>
          </a:p>
          <a:p>
            <a:pPr indent="0" lvl="0" marL="0" rtl="0" algn="l">
              <a:spcBef>
                <a:spcPts val="600"/>
              </a:spcBef>
              <a:spcAft>
                <a:spcPts val="0"/>
              </a:spcAft>
              <a:buClr>
                <a:schemeClr val="dk1"/>
              </a:buClr>
              <a:buSzPts val="1100"/>
              <a:buFont typeface="Arial"/>
              <a:buNone/>
            </a:pPr>
            <a:r>
              <a:rPr lang="en" sz="1800">
                <a:solidFill>
                  <a:schemeClr val="dk1"/>
                </a:solidFill>
              </a:rPr>
              <a:t>Now - Thursday, December 7th, 2023 | </a:t>
            </a:r>
            <a:r>
              <a:rPr lang="en" sz="1300">
                <a:solidFill>
                  <a:schemeClr val="dk1"/>
                </a:solidFill>
              </a:rPr>
              <a:t>Closes at 11:45pm EST | </a:t>
            </a:r>
            <a:r>
              <a:rPr i="1" lang="en" sz="1300">
                <a:solidFill>
                  <a:schemeClr val="dk1"/>
                </a:solidFill>
              </a:rPr>
              <a:t>*No Exceptions Made</a:t>
            </a:r>
            <a:endParaRPr i="1" sz="1300">
              <a:solidFill>
                <a:schemeClr val="dk1"/>
              </a:solidFill>
            </a:endParaRPr>
          </a:p>
          <a:p>
            <a:pPr indent="0" lvl="0" marL="0" rtl="0" algn="l">
              <a:spcBef>
                <a:spcPts val="600"/>
              </a:spcBef>
              <a:spcAft>
                <a:spcPts val="0"/>
              </a:spcAft>
              <a:buClr>
                <a:schemeClr val="dk1"/>
              </a:buClr>
              <a:buSzPts val="1100"/>
              <a:buFont typeface="Arial"/>
              <a:buNone/>
            </a:pPr>
            <a:r>
              <a:t/>
            </a:r>
            <a:endParaRPr sz="1800">
              <a:solidFill>
                <a:schemeClr val="dk1"/>
              </a:solidFill>
            </a:endParaRPr>
          </a:p>
          <a:p>
            <a:pPr indent="0" lvl="0" marL="0" rtl="0" algn="l">
              <a:spcBef>
                <a:spcPts val="600"/>
              </a:spcBef>
              <a:spcAft>
                <a:spcPts val="0"/>
              </a:spcAft>
              <a:buClr>
                <a:schemeClr val="dk1"/>
              </a:buClr>
              <a:buSzPts val="1100"/>
              <a:buFont typeface="Arial"/>
              <a:buNone/>
            </a:pPr>
            <a:r>
              <a:rPr b="1" lang="en" sz="1800">
                <a:solidFill>
                  <a:schemeClr val="dk1"/>
                </a:solidFill>
              </a:rPr>
              <a:t>Where Does It Happen?</a:t>
            </a:r>
            <a:r>
              <a:rPr lang="en" sz="1800">
                <a:solidFill>
                  <a:schemeClr val="dk1"/>
                </a:solidFill>
              </a:rPr>
              <a:t>: On Terplink </a:t>
            </a:r>
            <a:r>
              <a:rPr i="1" lang="en" sz="1800">
                <a:solidFill>
                  <a:schemeClr val="dk1"/>
                </a:solidFill>
              </a:rPr>
              <a:t>(Student Org. Database)</a:t>
            </a:r>
            <a:endParaRPr b="1" sz="1800">
              <a:solidFill>
                <a:schemeClr val="dk1"/>
              </a:solidFill>
            </a:endParaRPr>
          </a:p>
        </p:txBody>
      </p:sp>
      <p:sp>
        <p:nvSpPr>
          <p:cNvPr id="151" name="Google Shape;151;p22"/>
          <p:cNvSpPr txBox="1"/>
          <p:nvPr/>
        </p:nvSpPr>
        <p:spPr>
          <a:xfrm>
            <a:off x="5550450" y="4797900"/>
            <a:ext cx="2574600" cy="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Registration</a:t>
            </a:r>
            <a:r>
              <a:rPr lang="en">
                <a:latin typeface="Karla"/>
                <a:ea typeface="Karla"/>
                <a:cs typeface="Karla"/>
                <a:sym typeface="Karla"/>
              </a:rPr>
              <a:t> Guide Page: 3 </a:t>
            </a:r>
            <a:endParaRPr>
              <a:latin typeface="Karla"/>
              <a:ea typeface="Karla"/>
              <a:cs typeface="Karla"/>
              <a:sym typeface="Karl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55" name="Shape 155"/>
        <p:cNvGrpSpPr/>
        <p:nvPr/>
      </p:nvGrpSpPr>
      <p:grpSpPr>
        <a:xfrm>
          <a:off x="0" y="0"/>
          <a:ext cx="0" cy="0"/>
          <a:chOff x="0" y="0"/>
          <a:chExt cx="0" cy="0"/>
        </a:xfrm>
      </p:grpSpPr>
      <p:pic>
        <p:nvPicPr>
          <p:cNvPr id="156" name="Google Shape;156;p23"/>
          <p:cNvPicPr preferRelativeResize="0"/>
          <p:nvPr/>
        </p:nvPicPr>
        <p:blipFill>
          <a:blip r:embed="rId3">
            <a:alphaModFix/>
          </a:blip>
          <a:stretch>
            <a:fillRect/>
          </a:stretch>
        </p:blipFill>
        <p:spPr>
          <a:xfrm rot="-782083">
            <a:off x="-14920" y="332602"/>
            <a:ext cx="2268817" cy="2268798"/>
          </a:xfrm>
          <a:prstGeom prst="rect">
            <a:avLst/>
          </a:prstGeom>
          <a:noFill/>
          <a:ln>
            <a:noFill/>
          </a:ln>
        </p:spPr>
      </p:pic>
      <p:sp>
        <p:nvSpPr>
          <p:cNvPr id="157" name="Google Shape;157;p23"/>
          <p:cNvSpPr txBox="1"/>
          <p:nvPr>
            <p:ph type="title"/>
          </p:nvPr>
        </p:nvSpPr>
        <p:spPr>
          <a:xfrm>
            <a:off x="365200" y="60575"/>
            <a:ext cx="5324100" cy="4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CC0000"/>
                </a:solidFill>
              </a:rPr>
              <a:t>What</a:t>
            </a:r>
            <a:r>
              <a:rPr lang="en">
                <a:solidFill>
                  <a:srgbClr val="CC0000"/>
                </a:solidFill>
              </a:rPr>
              <a:t> are the benefits?</a:t>
            </a:r>
            <a:endParaRPr>
              <a:solidFill>
                <a:srgbClr val="CC0000"/>
              </a:solidFill>
            </a:endParaRPr>
          </a:p>
        </p:txBody>
      </p:sp>
      <p:pic>
        <p:nvPicPr>
          <p:cNvPr id="158" name="Google Shape;158;p23"/>
          <p:cNvPicPr preferRelativeResize="0"/>
          <p:nvPr/>
        </p:nvPicPr>
        <p:blipFill>
          <a:blip r:embed="rId4">
            <a:alphaModFix/>
          </a:blip>
          <a:stretch>
            <a:fillRect/>
          </a:stretch>
        </p:blipFill>
        <p:spPr>
          <a:xfrm rot="667803">
            <a:off x="5123558" y="504405"/>
            <a:ext cx="1649910" cy="1649890"/>
          </a:xfrm>
          <a:prstGeom prst="rect">
            <a:avLst/>
          </a:prstGeom>
          <a:noFill/>
          <a:ln>
            <a:noFill/>
          </a:ln>
        </p:spPr>
      </p:pic>
      <p:pic>
        <p:nvPicPr>
          <p:cNvPr id="159" name="Google Shape;159;p23"/>
          <p:cNvPicPr preferRelativeResize="0"/>
          <p:nvPr/>
        </p:nvPicPr>
        <p:blipFill rotWithShape="1">
          <a:blip r:embed="rId5">
            <a:alphaModFix/>
          </a:blip>
          <a:srcRect b="14617" l="0" r="0" t="0"/>
          <a:stretch/>
        </p:blipFill>
        <p:spPr>
          <a:xfrm rot="402088">
            <a:off x="2525299" y="590959"/>
            <a:ext cx="2190003" cy="2019457"/>
          </a:xfrm>
          <a:prstGeom prst="rect">
            <a:avLst/>
          </a:prstGeom>
          <a:noFill/>
          <a:ln>
            <a:noFill/>
          </a:ln>
        </p:spPr>
      </p:pic>
      <p:pic>
        <p:nvPicPr>
          <p:cNvPr id="160" name="Google Shape;160;p23"/>
          <p:cNvPicPr preferRelativeResize="0"/>
          <p:nvPr/>
        </p:nvPicPr>
        <p:blipFill>
          <a:blip r:embed="rId6">
            <a:alphaModFix/>
          </a:blip>
          <a:stretch>
            <a:fillRect/>
          </a:stretch>
        </p:blipFill>
        <p:spPr>
          <a:xfrm>
            <a:off x="5376937" y="2343362"/>
            <a:ext cx="1968676" cy="1968676"/>
          </a:xfrm>
          <a:prstGeom prst="rect">
            <a:avLst/>
          </a:prstGeom>
          <a:noFill/>
          <a:ln>
            <a:noFill/>
          </a:ln>
        </p:spPr>
      </p:pic>
      <p:sp>
        <p:nvSpPr>
          <p:cNvPr id="161" name="Google Shape;161;p23"/>
          <p:cNvSpPr txBox="1"/>
          <p:nvPr/>
        </p:nvSpPr>
        <p:spPr>
          <a:xfrm>
            <a:off x="285350" y="2284875"/>
            <a:ext cx="4953300" cy="290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Access to:</a:t>
            </a:r>
            <a:endParaRPr sz="1600"/>
          </a:p>
          <a:p>
            <a:pPr indent="-330200" lvl="0" marL="457200" rtl="0" algn="l">
              <a:spcBef>
                <a:spcPts val="0"/>
              </a:spcBef>
              <a:spcAft>
                <a:spcPts val="0"/>
              </a:spcAft>
              <a:buSzPts val="1600"/>
              <a:buChar char="●"/>
            </a:pPr>
            <a:r>
              <a:rPr lang="en" sz="1600"/>
              <a:t>TerpLink Portal</a:t>
            </a:r>
            <a:endParaRPr sz="1600"/>
          </a:p>
          <a:p>
            <a:pPr indent="-330200" lvl="0" marL="457200" rtl="0" algn="l">
              <a:spcBef>
                <a:spcPts val="0"/>
              </a:spcBef>
              <a:spcAft>
                <a:spcPts val="0"/>
              </a:spcAft>
              <a:buSzPts val="1600"/>
              <a:buChar char="●"/>
            </a:pPr>
            <a:r>
              <a:rPr lang="en" sz="1600"/>
              <a:t>Venue Space </a:t>
            </a:r>
            <a:endParaRPr sz="1600"/>
          </a:p>
          <a:p>
            <a:pPr indent="-311150" lvl="1" marL="914400" rtl="0" algn="l">
              <a:spcBef>
                <a:spcPts val="0"/>
              </a:spcBef>
              <a:spcAft>
                <a:spcPts val="0"/>
              </a:spcAft>
              <a:buSzPts val="1300"/>
              <a:buChar char="○"/>
            </a:pPr>
            <a:r>
              <a:rPr lang="en" sz="1300"/>
              <a:t>Stamp, and SIS</a:t>
            </a:r>
            <a:endParaRPr sz="1300"/>
          </a:p>
          <a:p>
            <a:pPr indent="-330200" lvl="0" marL="457200" rtl="0" algn="l">
              <a:spcBef>
                <a:spcPts val="0"/>
              </a:spcBef>
              <a:spcAft>
                <a:spcPts val="0"/>
              </a:spcAft>
              <a:buSzPts val="1600"/>
              <a:buChar char="●"/>
            </a:pPr>
            <a:r>
              <a:rPr lang="en" sz="1600"/>
              <a:t>Marketing Resources</a:t>
            </a:r>
            <a:endParaRPr sz="1600"/>
          </a:p>
          <a:p>
            <a:pPr indent="-311150" lvl="1" marL="914400" rtl="0" algn="l">
              <a:spcBef>
                <a:spcPts val="0"/>
              </a:spcBef>
              <a:spcAft>
                <a:spcPts val="0"/>
              </a:spcAft>
              <a:buSzPts val="1300"/>
              <a:buChar char="○"/>
            </a:pPr>
            <a:r>
              <a:rPr lang="en" sz="1300"/>
              <a:t>Printing Funds, Digital Signs, Newsletter, Social Media, and Bulletin Boards</a:t>
            </a:r>
            <a:endParaRPr sz="1300"/>
          </a:p>
          <a:p>
            <a:pPr indent="-330200" lvl="0" marL="457200" rtl="0" algn="l">
              <a:spcBef>
                <a:spcPts val="0"/>
              </a:spcBef>
              <a:spcAft>
                <a:spcPts val="0"/>
              </a:spcAft>
              <a:buSzPts val="1600"/>
              <a:buChar char="●"/>
            </a:pPr>
            <a:r>
              <a:rPr lang="en" sz="1600"/>
              <a:t>Apply for a Storage Locker</a:t>
            </a:r>
            <a:endParaRPr sz="1600"/>
          </a:p>
          <a:p>
            <a:pPr indent="-330200" lvl="0" marL="457200" rtl="0" algn="l">
              <a:spcBef>
                <a:spcPts val="0"/>
              </a:spcBef>
              <a:spcAft>
                <a:spcPts val="0"/>
              </a:spcAft>
              <a:buSzPts val="1600"/>
              <a:buChar char="●"/>
            </a:pPr>
            <a:r>
              <a:rPr lang="en" sz="1600"/>
              <a:t>Recruitment Opportunities</a:t>
            </a:r>
            <a:endParaRPr sz="1600"/>
          </a:p>
          <a:p>
            <a:pPr indent="-311150" lvl="1" marL="914400" rtl="0" algn="l">
              <a:spcBef>
                <a:spcPts val="0"/>
              </a:spcBef>
              <a:spcAft>
                <a:spcPts val="0"/>
              </a:spcAft>
              <a:buSzPts val="1300"/>
              <a:buChar char="○"/>
            </a:pPr>
            <a:r>
              <a:rPr lang="en" sz="1300"/>
              <a:t>First and Second Look Fair</a:t>
            </a:r>
            <a:endParaRPr sz="1300"/>
          </a:p>
          <a:p>
            <a:pPr indent="-330200" lvl="0" marL="457200" rtl="0" algn="l">
              <a:spcBef>
                <a:spcPts val="0"/>
              </a:spcBef>
              <a:spcAft>
                <a:spcPts val="0"/>
              </a:spcAft>
              <a:buSzPts val="1600"/>
              <a:buChar char="●"/>
            </a:pPr>
            <a:r>
              <a:rPr lang="en" sz="1600"/>
              <a:t>Funding Opportunities</a:t>
            </a:r>
            <a:endParaRPr sz="1600"/>
          </a:p>
          <a:p>
            <a:pPr indent="-311150" lvl="1" marL="914400" rtl="0" algn="l">
              <a:spcBef>
                <a:spcPts val="0"/>
              </a:spcBef>
              <a:spcAft>
                <a:spcPts val="0"/>
              </a:spcAft>
              <a:buSzPts val="1300"/>
              <a:buChar char="○"/>
            </a:pPr>
            <a:r>
              <a:rPr lang="en" sz="1300"/>
              <a:t>SGA, GSG, Pepsi Grant, and More</a:t>
            </a:r>
            <a:endParaRPr sz="1300"/>
          </a:p>
        </p:txBody>
      </p:sp>
      <p:sp>
        <p:nvSpPr>
          <p:cNvPr id="162" name="Google Shape;162;p23"/>
          <p:cNvSpPr txBox="1"/>
          <p:nvPr/>
        </p:nvSpPr>
        <p:spPr>
          <a:xfrm>
            <a:off x="5550450" y="4797900"/>
            <a:ext cx="2574600" cy="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Registration Guide Page: 3 </a:t>
            </a:r>
            <a:endParaRPr>
              <a:latin typeface="Karla"/>
              <a:ea typeface="Karla"/>
              <a:cs typeface="Karla"/>
              <a:sym typeface="Karl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66" name="Shape 166"/>
        <p:cNvGrpSpPr/>
        <p:nvPr/>
      </p:nvGrpSpPr>
      <p:grpSpPr>
        <a:xfrm>
          <a:off x="0" y="0"/>
          <a:ext cx="0" cy="0"/>
          <a:chOff x="0" y="0"/>
          <a:chExt cx="0" cy="0"/>
        </a:xfrm>
      </p:grpSpPr>
      <p:sp>
        <p:nvSpPr>
          <p:cNvPr id="167" name="Google Shape;167;p24"/>
          <p:cNvSpPr txBox="1"/>
          <p:nvPr>
            <p:ph type="title"/>
          </p:nvPr>
        </p:nvSpPr>
        <p:spPr>
          <a:xfrm>
            <a:off x="838350" y="604300"/>
            <a:ext cx="6080400" cy="77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CC0000"/>
                </a:solidFill>
              </a:rPr>
              <a:t>What Resources Can I Use To Succeed</a:t>
            </a:r>
            <a:r>
              <a:rPr lang="en">
                <a:solidFill>
                  <a:srgbClr val="CC0000"/>
                </a:solidFill>
              </a:rPr>
              <a:t>?</a:t>
            </a:r>
            <a:endParaRPr>
              <a:solidFill>
                <a:srgbClr val="CC0000"/>
              </a:solidFill>
            </a:endParaRPr>
          </a:p>
        </p:txBody>
      </p:sp>
      <p:sp>
        <p:nvSpPr>
          <p:cNvPr id="168" name="Google Shape;168;p24"/>
          <p:cNvSpPr txBox="1"/>
          <p:nvPr>
            <p:ph idx="1" type="body"/>
          </p:nvPr>
        </p:nvSpPr>
        <p:spPr>
          <a:xfrm>
            <a:off x="838250" y="1418875"/>
            <a:ext cx="6389700" cy="36060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800" u="sng">
                <a:solidFill>
                  <a:schemeClr val="hlink"/>
                </a:solidFill>
                <a:hlinkClick r:id="rId3"/>
              </a:rPr>
              <a:t>Registration</a:t>
            </a:r>
            <a:r>
              <a:rPr lang="en" sz="1800" u="sng">
                <a:solidFill>
                  <a:schemeClr val="hlink"/>
                </a:solidFill>
                <a:hlinkClick r:id="rId4"/>
              </a:rPr>
              <a:t> Checklist</a:t>
            </a:r>
            <a:r>
              <a:rPr lang="en" sz="1800">
                <a:solidFill>
                  <a:schemeClr val="dk1"/>
                </a:solidFill>
              </a:rPr>
              <a:t>: </a:t>
            </a:r>
            <a:r>
              <a:rPr i="1" lang="en" sz="1200">
                <a:solidFill>
                  <a:schemeClr val="dk1"/>
                </a:solidFill>
              </a:rPr>
              <a:t>Registration and renewal for new and returning student organizations are done through TerpLink. To help with this process SORC has designed a checklist for each unique organization registration. These checklists will provide step-by-step instructions to take pre registration, during registration, and post registration submission.</a:t>
            </a:r>
            <a:endParaRPr i="1" sz="1200">
              <a:solidFill>
                <a:schemeClr val="dk1"/>
              </a:solidFill>
            </a:endParaRPr>
          </a:p>
          <a:p>
            <a:pPr indent="0" lvl="0" marL="0" rtl="0" algn="l">
              <a:lnSpc>
                <a:spcPct val="115000"/>
              </a:lnSpc>
              <a:spcBef>
                <a:spcPts val="600"/>
              </a:spcBef>
              <a:spcAft>
                <a:spcPts val="0"/>
              </a:spcAft>
              <a:buNone/>
            </a:pPr>
            <a:r>
              <a:t/>
            </a:r>
            <a:endParaRPr sz="1800">
              <a:solidFill>
                <a:schemeClr val="dk1"/>
              </a:solidFill>
            </a:endParaRPr>
          </a:p>
          <a:p>
            <a:pPr indent="0" lvl="0" marL="0" rtl="0" algn="l">
              <a:lnSpc>
                <a:spcPct val="115000"/>
              </a:lnSpc>
              <a:spcBef>
                <a:spcPts val="600"/>
              </a:spcBef>
              <a:spcAft>
                <a:spcPts val="0"/>
              </a:spcAft>
              <a:buNone/>
            </a:pPr>
            <a:r>
              <a:rPr lang="en" sz="1800" u="sng">
                <a:solidFill>
                  <a:schemeClr val="hlink"/>
                </a:solidFill>
                <a:hlinkClick r:id="rId5"/>
              </a:rPr>
              <a:t>Registration Guide</a:t>
            </a:r>
            <a:r>
              <a:rPr lang="en" sz="1800">
                <a:solidFill>
                  <a:schemeClr val="dk1"/>
                </a:solidFill>
              </a:rPr>
              <a:t>: </a:t>
            </a:r>
            <a:r>
              <a:rPr i="1" lang="en" sz="1200">
                <a:solidFill>
                  <a:schemeClr val="dk1"/>
                </a:solidFill>
              </a:rPr>
              <a:t>This is a reference guide for student organization leadership, faculty/staff advisors, and campus partners. It is not meant to be read cover to cover. We wrote it to advise and guide you on whichever challenge, or question you are facing right now with the registration process.</a:t>
            </a:r>
            <a:endParaRPr i="1" sz="1200">
              <a:solidFill>
                <a:schemeClr val="dk1"/>
              </a:solidFill>
            </a:endParaRPr>
          </a:p>
          <a:p>
            <a:pPr indent="-304800" lvl="0" marL="457200" rtl="0" algn="l">
              <a:lnSpc>
                <a:spcPct val="115000"/>
              </a:lnSpc>
              <a:spcBef>
                <a:spcPts val="600"/>
              </a:spcBef>
              <a:spcAft>
                <a:spcPts val="0"/>
              </a:spcAft>
              <a:buClr>
                <a:schemeClr val="dk1"/>
              </a:buClr>
              <a:buSzPts val="1200"/>
              <a:buChar char="▶"/>
            </a:pPr>
            <a:r>
              <a:rPr i="1" lang="en" sz="1200">
                <a:solidFill>
                  <a:schemeClr val="dk1"/>
                </a:solidFill>
              </a:rPr>
              <a:t>Any page numbers references in this presentation will give you further details on the topic in the registration guide.</a:t>
            </a:r>
            <a:endParaRPr i="1" sz="1200">
              <a:solidFill>
                <a:schemeClr val="dk1"/>
              </a:solidFill>
            </a:endParaRPr>
          </a:p>
        </p:txBody>
      </p:sp>
      <p:sp>
        <p:nvSpPr>
          <p:cNvPr id="169" name="Google Shape;169;p24"/>
          <p:cNvSpPr txBox="1"/>
          <p:nvPr/>
        </p:nvSpPr>
        <p:spPr>
          <a:xfrm>
            <a:off x="5550450" y="4797900"/>
            <a:ext cx="2574600" cy="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Registration Guide Page: 8 </a:t>
            </a:r>
            <a:endParaRPr>
              <a:latin typeface="Karla"/>
              <a:ea typeface="Karla"/>
              <a:cs typeface="Karla"/>
              <a:sym typeface="Karl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73" name="Shape 173"/>
        <p:cNvGrpSpPr/>
        <p:nvPr/>
      </p:nvGrpSpPr>
      <p:grpSpPr>
        <a:xfrm>
          <a:off x="0" y="0"/>
          <a:ext cx="0" cy="0"/>
          <a:chOff x="0" y="0"/>
          <a:chExt cx="0" cy="0"/>
        </a:xfrm>
      </p:grpSpPr>
      <p:sp>
        <p:nvSpPr>
          <p:cNvPr id="174" name="Google Shape;174;p25"/>
          <p:cNvSpPr txBox="1"/>
          <p:nvPr>
            <p:ph type="title"/>
          </p:nvPr>
        </p:nvSpPr>
        <p:spPr>
          <a:xfrm>
            <a:off x="838350" y="604300"/>
            <a:ext cx="6080400" cy="77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CC0000"/>
                </a:solidFill>
              </a:rPr>
              <a:t>What Resources Can They Use To Succeed?</a:t>
            </a:r>
            <a:endParaRPr>
              <a:solidFill>
                <a:srgbClr val="CC0000"/>
              </a:solidFill>
            </a:endParaRPr>
          </a:p>
        </p:txBody>
      </p:sp>
      <p:sp>
        <p:nvSpPr>
          <p:cNvPr id="175" name="Google Shape;175;p25"/>
          <p:cNvSpPr txBox="1"/>
          <p:nvPr>
            <p:ph idx="1" type="body"/>
          </p:nvPr>
        </p:nvSpPr>
        <p:spPr>
          <a:xfrm>
            <a:off x="838250" y="1418875"/>
            <a:ext cx="6389700" cy="36060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i="1" lang="en" sz="1800" u="sng">
                <a:solidFill>
                  <a:schemeClr val="hlink"/>
                </a:solidFill>
                <a:hlinkClick r:id="rId3"/>
              </a:rPr>
              <a:t>Registration Help Drop-In Hours</a:t>
            </a:r>
            <a:r>
              <a:rPr i="1" lang="en" sz="1200">
                <a:solidFill>
                  <a:schemeClr val="dk1"/>
                </a:solidFill>
              </a:rPr>
              <a:t>:</a:t>
            </a:r>
            <a:endParaRPr i="1">
              <a:solidFill>
                <a:schemeClr val="dk1"/>
              </a:solidFill>
            </a:endParaRPr>
          </a:p>
          <a:p>
            <a:pPr indent="-317500" lvl="0" marL="457200" rtl="0" algn="l">
              <a:lnSpc>
                <a:spcPct val="115000"/>
              </a:lnSpc>
              <a:spcBef>
                <a:spcPts val="600"/>
              </a:spcBef>
              <a:spcAft>
                <a:spcPts val="0"/>
              </a:spcAft>
              <a:buClr>
                <a:schemeClr val="dk1"/>
              </a:buClr>
              <a:buSzPts val="1400"/>
              <a:buChar char="●"/>
            </a:pPr>
            <a:r>
              <a:rPr i="1" lang="en">
                <a:solidFill>
                  <a:schemeClr val="dk1"/>
                </a:solidFill>
              </a:rPr>
              <a:t>Thursday, November 9th, 2023 | 5 PM</a:t>
            </a:r>
            <a:endParaRPr i="1">
              <a:solidFill>
                <a:schemeClr val="dk1"/>
              </a:solidFill>
            </a:endParaRPr>
          </a:p>
          <a:p>
            <a:pPr indent="-317500" lvl="0" marL="457200" rtl="0" algn="l">
              <a:lnSpc>
                <a:spcPct val="115000"/>
              </a:lnSpc>
              <a:spcBef>
                <a:spcPts val="0"/>
              </a:spcBef>
              <a:spcAft>
                <a:spcPts val="0"/>
              </a:spcAft>
              <a:buClr>
                <a:schemeClr val="dk1"/>
              </a:buClr>
              <a:buSzPts val="1400"/>
              <a:buChar char="●"/>
            </a:pPr>
            <a:r>
              <a:rPr i="1" lang="en">
                <a:solidFill>
                  <a:schemeClr val="dk1"/>
                </a:solidFill>
              </a:rPr>
              <a:t>Wednesday, November 15th, 2023 | 6 PM</a:t>
            </a:r>
            <a:endParaRPr i="1">
              <a:solidFill>
                <a:schemeClr val="dk1"/>
              </a:solidFill>
            </a:endParaRPr>
          </a:p>
          <a:p>
            <a:pPr indent="0" lvl="0" marL="0" rtl="0" algn="l">
              <a:lnSpc>
                <a:spcPct val="115000"/>
              </a:lnSpc>
              <a:spcBef>
                <a:spcPts val="600"/>
              </a:spcBef>
              <a:spcAft>
                <a:spcPts val="0"/>
              </a:spcAft>
              <a:buNone/>
            </a:pPr>
            <a:r>
              <a:t/>
            </a:r>
            <a:endParaRPr sz="1800">
              <a:solidFill>
                <a:schemeClr val="dk1"/>
              </a:solidFill>
            </a:endParaRPr>
          </a:p>
          <a:p>
            <a:pPr indent="0" lvl="0" marL="0" rtl="0" algn="l">
              <a:lnSpc>
                <a:spcPct val="115000"/>
              </a:lnSpc>
              <a:spcBef>
                <a:spcPts val="600"/>
              </a:spcBef>
              <a:spcAft>
                <a:spcPts val="0"/>
              </a:spcAft>
              <a:buNone/>
            </a:pPr>
            <a:r>
              <a:t/>
            </a:r>
            <a:endParaRPr i="1" sz="1200">
              <a:solidFill>
                <a:schemeClr val="dk1"/>
              </a:solidFill>
            </a:endParaRPr>
          </a:p>
        </p:txBody>
      </p:sp>
      <p:sp>
        <p:nvSpPr>
          <p:cNvPr id="176" name="Google Shape;176;p25"/>
          <p:cNvSpPr txBox="1"/>
          <p:nvPr/>
        </p:nvSpPr>
        <p:spPr>
          <a:xfrm>
            <a:off x="5550450" y="4797900"/>
            <a:ext cx="2574600" cy="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Registration Guide Page: 6 </a:t>
            </a:r>
            <a:endParaRPr>
              <a:latin typeface="Karla"/>
              <a:ea typeface="Karla"/>
              <a:cs typeface="Karla"/>
              <a:sym typeface="Karl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80" name="Shape 180"/>
        <p:cNvGrpSpPr/>
        <p:nvPr/>
      </p:nvGrpSpPr>
      <p:grpSpPr>
        <a:xfrm>
          <a:off x="0" y="0"/>
          <a:ext cx="0" cy="0"/>
          <a:chOff x="0" y="0"/>
          <a:chExt cx="0" cy="0"/>
        </a:xfrm>
      </p:grpSpPr>
      <p:sp>
        <p:nvSpPr>
          <p:cNvPr id="181" name="Google Shape;181;p26"/>
          <p:cNvSpPr txBox="1"/>
          <p:nvPr>
            <p:ph type="title"/>
          </p:nvPr>
        </p:nvSpPr>
        <p:spPr>
          <a:xfrm>
            <a:off x="304950" y="223300"/>
            <a:ext cx="6080400" cy="77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CC0000"/>
                </a:solidFill>
              </a:rPr>
              <a:t>Has Anything Changed? Yes!</a:t>
            </a:r>
            <a:endParaRPr>
              <a:solidFill>
                <a:srgbClr val="CC0000"/>
              </a:solidFill>
            </a:endParaRPr>
          </a:p>
        </p:txBody>
      </p:sp>
      <p:sp>
        <p:nvSpPr>
          <p:cNvPr id="182" name="Google Shape;182;p26"/>
          <p:cNvSpPr txBox="1"/>
          <p:nvPr>
            <p:ph idx="1" type="body"/>
          </p:nvPr>
        </p:nvSpPr>
        <p:spPr>
          <a:xfrm>
            <a:off x="242825" y="1359813"/>
            <a:ext cx="2772600" cy="36060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b="1" lang="en" sz="1800">
                <a:solidFill>
                  <a:schemeClr val="dk1"/>
                </a:solidFill>
              </a:rPr>
              <a:t>Officer training has moved to ELMs</a:t>
            </a:r>
            <a:endParaRPr b="1" sz="1800">
              <a:solidFill>
                <a:schemeClr val="dk1"/>
              </a:solidFill>
            </a:endParaRPr>
          </a:p>
          <a:p>
            <a:pPr indent="-342900" lvl="0" marL="457200" rtl="0" algn="l">
              <a:lnSpc>
                <a:spcPct val="115000"/>
              </a:lnSpc>
              <a:spcBef>
                <a:spcPts val="600"/>
              </a:spcBef>
              <a:spcAft>
                <a:spcPts val="0"/>
              </a:spcAft>
              <a:buClr>
                <a:schemeClr val="dk1"/>
              </a:buClr>
              <a:buSzPts val="1800"/>
              <a:buChar char="●"/>
            </a:pPr>
            <a:r>
              <a:rPr lang="en" sz="1800">
                <a:solidFill>
                  <a:schemeClr val="dk1"/>
                </a:solidFill>
              </a:rPr>
              <a:t>How do they get access? | </a:t>
            </a:r>
            <a:r>
              <a:rPr lang="en" sz="1800" u="sng">
                <a:solidFill>
                  <a:schemeClr val="hlink"/>
                </a:solidFill>
                <a:hlinkClick r:id="rId3"/>
              </a:rPr>
              <a:t>Page 15</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What does it look like? | </a:t>
            </a:r>
            <a:r>
              <a:rPr lang="en" sz="1800" u="sng">
                <a:solidFill>
                  <a:schemeClr val="hlink"/>
                </a:solidFill>
                <a:hlinkClick r:id="rId4"/>
              </a:rPr>
              <a:t>Page 22</a:t>
            </a:r>
            <a:endParaRPr sz="1800">
              <a:solidFill>
                <a:schemeClr val="dk1"/>
              </a:solidFill>
            </a:endParaRPr>
          </a:p>
          <a:p>
            <a:pPr indent="0" lvl="0" marL="0" rtl="0" algn="l">
              <a:lnSpc>
                <a:spcPct val="115000"/>
              </a:lnSpc>
              <a:spcBef>
                <a:spcPts val="600"/>
              </a:spcBef>
              <a:spcAft>
                <a:spcPts val="0"/>
              </a:spcAft>
              <a:buNone/>
            </a:pPr>
            <a:r>
              <a:t/>
            </a:r>
            <a:endParaRPr sz="1800">
              <a:solidFill>
                <a:schemeClr val="dk1"/>
              </a:solidFill>
            </a:endParaRPr>
          </a:p>
          <a:p>
            <a:pPr indent="0" lvl="0" marL="0" rtl="0" algn="l">
              <a:lnSpc>
                <a:spcPct val="115000"/>
              </a:lnSpc>
              <a:spcBef>
                <a:spcPts val="600"/>
              </a:spcBef>
              <a:spcAft>
                <a:spcPts val="0"/>
              </a:spcAft>
              <a:buNone/>
            </a:pPr>
            <a:r>
              <a:rPr b="1" lang="en" sz="1800">
                <a:solidFill>
                  <a:schemeClr val="dk1"/>
                </a:solidFill>
              </a:rPr>
              <a:t>New Resource Library</a:t>
            </a:r>
            <a:endParaRPr b="1" sz="1800">
              <a:solidFill>
                <a:schemeClr val="dk1"/>
              </a:solidFill>
            </a:endParaRPr>
          </a:p>
          <a:p>
            <a:pPr indent="0" lvl="0" marL="0" rtl="0" algn="l">
              <a:lnSpc>
                <a:spcPct val="115000"/>
              </a:lnSpc>
              <a:spcBef>
                <a:spcPts val="600"/>
              </a:spcBef>
              <a:spcAft>
                <a:spcPts val="0"/>
              </a:spcAft>
              <a:buNone/>
            </a:pPr>
            <a:r>
              <a:t/>
            </a:r>
            <a:endParaRPr i="1" sz="1200">
              <a:solidFill>
                <a:schemeClr val="dk1"/>
              </a:solidFill>
            </a:endParaRPr>
          </a:p>
        </p:txBody>
      </p:sp>
      <p:pic>
        <p:nvPicPr>
          <p:cNvPr id="183" name="Google Shape;183;p26">
            <a:hlinkClick r:id="rId5"/>
          </p:cNvPr>
          <p:cNvPicPr preferRelativeResize="0"/>
          <p:nvPr/>
        </p:nvPicPr>
        <p:blipFill rotWithShape="1">
          <a:blip r:embed="rId6">
            <a:alphaModFix/>
          </a:blip>
          <a:srcRect b="4967" l="18299" r="29919" t="18368"/>
          <a:stretch/>
        </p:blipFill>
        <p:spPr>
          <a:xfrm>
            <a:off x="3577625" y="1045225"/>
            <a:ext cx="3382451" cy="3849575"/>
          </a:xfrm>
          <a:prstGeom prst="rect">
            <a:avLst/>
          </a:prstGeom>
          <a:noFill/>
          <a:ln>
            <a:noFill/>
          </a:ln>
        </p:spPr>
      </p:pic>
      <p:sp>
        <p:nvSpPr>
          <p:cNvPr id="184" name="Google Shape;184;p26"/>
          <p:cNvSpPr txBox="1"/>
          <p:nvPr/>
        </p:nvSpPr>
        <p:spPr>
          <a:xfrm>
            <a:off x="5550450" y="4797900"/>
            <a:ext cx="2574600" cy="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Registration Guide Page: 15 </a:t>
            </a:r>
            <a:endParaRPr>
              <a:latin typeface="Karla"/>
              <a:ea typeface="Karla"/>
              <a:cs typeface="Karla"/>
              <a:sym typeface="Karla"/>
            </a:endParaRPr>
          </a:p>
        </p:txBody>
      </p:sp>
    </p:spTree>
  </p:cSld>
  <p:clrMapOvr>
    <a:masterClrMapping/>
  </p:clrMapOvr>
</p:sld>
</file>

<file path=ppt/theme/theme1.xml><?xml version="1.0" encoding="utf-8"?>
<a:theme xmlns:a="http://schemas.openxmlformats.org/drawingml/2006/main" xmlns:r="http://schemas.openxmlformats.org/officeDocument/2006/relationships" name="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